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67" r:id="rId2"/>
    <p:sldId id="2134805785" r:id="rId3"/>
    <p:sldId id="2134805782" r:id="rId4"/>
    <p:sldId id="365" r:id="rId5"/>
    <p:sldId id="264" r:id="rId6"/>
    <p:sldId id="367" r:id="rId7"/>
    <p:sldId id="402" r:id="rId8"/>
    <p:sldId id="404" r:id="rId9"/>
    <p:sldId id="405" r:id="rId10"/>
    <p:sldId id="406" r:id="rId11"/>
    <p:sldId id="2134805783" r:id="rId12"/>
    <p:sldId id="408" r:id="rId13"/>
    <p:sldId id="409" r:id="rId14"/>
    <p:sldId id="410" r:id="rId15"/>
    <p:sldId id="407" r:id="rId16"/>
    <p:sldId id="2134805784" r:id="rId17"/>
    <p:sldId id="411" r:id="rId18"/>
    <p:sldId id="419" r:id="rId19"/>
    <p:sldId id="420" r:id="rId20"/>
    <p:sldId id="362" r:id="rId21"/>
    <p:sldId id="421" r:id="rId22"/>
    <p:sldId id="422" r:id="rId23"/>
    <p:sldId id="415" r:id="rId24"/>
    <p:sldId id="414" r:id="rId25"/>
    <p:sldId id="424" r:id="rId26"/>
    <p:sldId id="428" r:id="rId27"/>
    <p:sldId id="416" r:id="rId28"/>
    <p:sldId id="429" r:id="rId29"/>
    <p:sldId id="417" r:id="rId30"/>
    <p:sldId id="423" r:id="rId31"/>
    <p:sldId id="37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F4F9"/>
    <a:srgbClr val="F9FBFD"/>
    <a:srgbClr val="FCFDFE"/>
    <a:srgbClr val="E2E9F2"/>
    <a:srgbClr val="11787D"/>
    <a:srgbClr val="333F50"/>
    <a:srgbClr val="17A2A9"/>
    <a:srgbClr val="DC3A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B2F971-765A-4339-9740-81F8AEE6DE6D}" v="3" dt="2024-12-05T15:56:59.3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5169" autoAdjust="0"/>
  </p:normalViewPr>
  <p:slideViewPr>
    <p:cSldViewPr snapToGrid="0">
      <p:cViewPr varScale="1">
        <p:scale>
          <a:sx n="86" d="100"/>
          <a:sy n="86" d="100"/>
        </p:scale>
        <p:origin x="4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lerie Junk" userId="90edf34147df26e0" providerId="LiveId" clId="{23B2F971-765A-4339-9740-81F8AEE6DE6D}"/>
    <pc:docChg chg="delSld modSld">
      <pc:chgData name="Valerie Junk" userId="90edf34147df26e0" providerId="LiveId" clId="{23B2F971-765A-4339-9740-81F8AEE6DE6D}" dt="2024-12-05T15:57:11.633" v="25" actId="47"/>
      <pc:docMkLst>
        <pc:docMk/>
      </pc:docMkLst>
      <pc:sldChg chg="del">
        <pc:chgData name="Valerie Junk" userId="90edf34147df26e0" providerId="LiveId" clId="{23B2F971-765A-4339-9740-81F8AEE6DE6D}" dt="2024-12-05T15:57:11.633" v="25" actId="47"/>
        <pc:sldMkLst>
          <pc:docMk/>
          <pc:sldMk cId="2314388972" sldId="363"/>
        </pc:sldMkLst>
      </pc:sldChg>
      <pc:sldChg chg="modSp mod">
        <pc:chgData name="Valerie Junk" userId="90edf34147df26e0" providerId="LiveId" clId="{23B2F971-765A-4339-9740-81F8AEE6DE6D}" dt="2024-12-05T15:56:22.762" v="20" actId="20577"/>
        <pc:sldMkLst>
          <pc:docMk/>
          <pc:sldMk cId="2856311076" sldId="407"/>
        </pc:sldMkLst>
        <pc:spChg chg="mod">
          <ac:chgData name="Valerie Junk" userId="90edf34147df26e0" providerId="LiveId" clId="{23B2F971-765A-4339-9740-81F8AEE6DE6D}" dt="2024-12-05T15:56:22.762" v="20" actId="20577"/>
          <ac:spMkLst>
            <pc:docMk/>
            <pc:sldMk cId="2856311076" sldId="407"/>
            <ac:spMk id="13" creationId="{457F8E76-2EB1-7FAA-6F5E-06FD753AB20E}"/>
          </ac:spMkLst>
        </pc:spChg>
      </pc:sldChg>
      <pc:sldChg chg="modSp">
        <pc:chgData name="Valerie Junk" userId="90edf34147df26e0" providerId="LiveId" clId="{23B2F971-765A-4339-9740-81F8AEE6DE6D}" dt="2024-12-05T15:56:59.399" v="24" actId="20577"/>
        <pc:sldMkLst>
          <pc:docMk/>
          <pc:sldMk cId="1737083925" sldId="420"/>
        </pc:sldMkLst>
        <pc:spChg chg="mod">
          <ac:chgData name="Valerie Junk" userId="90edf34147df26e0" providerId="LiveId" clId="{23B2F971-765A-4339-9740-81F8AEE6DE6D}" dt="2024-12-05T15:56:59.399" v="24" actId="20577"/>
          <ac:spMkLst>
            <pc:docMk/>
            <pc:sldMk cId="1737083925" sldId="420"/>
            <ac:spMk id="7" creationId="{EEE94217-1CB2-A44D-CC2F-A2353DFD5313}"/>
          </ac:spMkLst>
        </pc:spChg>
      </pc:sldChg>
      <pc:sldChg chg="modSp mod">
        <pc:chgData name="Valerie Junk" userId="90edf34147df26e0" providerId="LiveId" clId="{23B2F971-765A-4339-9740-81F8AEE6DE6D}" dt="2024-12-05T15:56:26.903" v="21"/>
        <pc:sldMkLst>
          <pc:docMk/>
          <pc:sldMk cId="4187124032" sldId="2134805784"/>
        </pc:sldMkLst>
        <pc:spChg chg="mod">
          <ac:chgData name="Valerie Junk" userId="90edf34147df26e0" providerId="LiveId" clId="{23B2F971-765A-4339-9740-81F8AEE6DE6D}" dt="2024-12-05T15:56:26.903" v="21"/>
          <ac:spMkLst>
            <pc:docMk/>
            <pc:sldMk cId="4187124032" sldId="2134805784"/>
            <ac:spMk id="13" creationId="{457F8E76-2EB1-7FAA-6F5E-06FD753AB20E}"/>
          </ac:spMkLst>
        </pc:spChg>
      </pc:sldChg>
    </pc:docChg>
  </pc:docChgLst>
  <pc:docChgLst>
    <pc:chgData name="Valerie Junk" userId="90edf34147df26e0" providerId="LiveId" clId="{ED827896-1CAF-4D21-94E6-9DD50861D663}"/>
    <pc:docChg chg="delSld delMainMaster">
      <pc:chgData name="Valerie Junk" userId="90edf34147df26e0" providerId="LiveId" clId="{ED827896-1CAF-4D21-94E6-9DD50861D663}" dt="2024-09-30T14:58:56.171" v="2" actId="47"/>
      <pc:docMkLst>
        <pc:docMk/>
      </pc:docMkLst>
      <pc:sldChg chg="del">
        <pc:chgData name="Valerie Junk" userId="90edf34147df26e0" providerId="LiveId" clId="{ED827896-1CAF-4D21-94E6-9DD50861D663}" dt="2024-09-30T14:58:50.483" v="0" actId="47"/>
        <pc:sldMkLst>
          <pc:docMk/>
          <pc:sldMk cId="4044172887" sldId="2134805772"/>
        </pc:sldMkLst>
      </pc:sldChg>
      <pc:sldChg chg="del">
        <pc:chgData name="Valerie Junk" userId="90edf34147df26e0" providerId="LiveId" clId="{ED827896-1CAF-4D21-94E6-9DD50861D663}" dt="2024-09-30T14:58:56.171" v="2" actId="47"/>
        <pc:sldMkLst>
          <pc:docMk/>
          <pc:sldMk cId="931136693" sldId="2134805775"/>
        </pc:sldMkLst>
      </pc:sldChg>
      <pc:sldChg chg="del">
        <pc:chgData name="Valerie Junk" userId="90edf34147df26e0" providerId="LiveId" clId="{ED827896-1CAF-4D21-94E6-9DD50861D663}" dt="2024-09-30T14:58:55.204" v="1" actId="47"/>
        <pc:sldMkLst>
          <pc:docMk/>
          <pc:sldMk cId="2721322991" sldId="2134805778"/>
        </pc:sldMkLst>
      </pc:sldChg>
      <pc:sldMasterChg chg="del delSldLayout">
        <pc:chgData name="Valerie Junk" userId="90edf34147df26e0" providerId="LiveId" clId="{ED827896-1CAF-4D21-94E6-9DD50861D663}" dt="2024-09-30T14:58:56.171" v="2" actId="47"/>
        <pc:sldMasterMkLst>
          <pc:docMk/>
          <pc:sldMasterMk cId="4019151052" sldId="2147483673"/>
        </pc:sldMasterMkLst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4024771749" sldId="2147483674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2298725195" sldId="2147483675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1574044088" sldId="2147483676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2056424383" sldId="2147483677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3419169543" sldId="2147483678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796330458" sldId="2147483679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1236060944" sldId="2147483680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1207700179" sldId="2147483681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2870128916" sldId="2147483682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13481371" sldId="2147483683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692227864" sldId="2147483684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4040930174" sldId="2147483685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455404134" sldId="2147483686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2728012777" sldId="2147483687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3854013626" sldId="2147483688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3446096783" sldId="2147483689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986759498" sldId="2147483690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2111648082" sldId="2147483691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492268572" sldId="2147483692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2287563428" sldId="2147483693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2330686841" sldId="2147483694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1720007562" sldId="2147483695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3522786663" sldId="2147483696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2621517504" sldId="2147483697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850604635" sldId="2147483698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4112471645" sldId="2147483699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818037210" sldId="2147483700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2093311441" sldId="2147483701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811080596" sldId="2147483702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1945573549" sldId="2147483703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1071851891" sldId="2147483704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3400825931" sldId="2147483705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896061440" sldId="2147483706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372505251" sldId="2147483707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3431032490" sldId="2147483708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187143026" sldId="2147483709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3279313580" sldId="2147483710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2428236211" sldId="2147483711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4264566556" sldId="2147483712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75744615" sldId="2147483713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74195480" sldId="2147483714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3571339500" sldId="2147483715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1821554354" sldId="2147483716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4248074406" sldId="2147483717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3395476313" sldId="2147483718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845881809" sldId="2147483719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866980421" sldId="2147483720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3958750270" sldId="2147483721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632137792" sldId="2147483722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63948706" sldId="2147483723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398228568" sldId="2147483724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3930869992" sldId="2147483725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2610313617" sldId="2147483726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1818880397" sldId="2147483727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1010784112" sldId="2147483728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2008539290" sldId="2147483729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2681706839" sldId="2147483730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1037000149" sldId="2147483731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2585639631" sldId="2147483732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621320836" sldId="2147483733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1778526528" sldId="2147483734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4161866524" sldId="2147483735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1702774737" sldId="2147483736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322868770" sldId="2147483737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2292014685" sldId="2147483738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4222805324" sldId="2147483739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3184736375" sldId="2147483740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3954809256" sldId="2147483741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3760631985" sldId="2147483742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2165899392" sldId="2147483743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267388429" sldId="2147483744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1329621457" sldId="2147483745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790302799" sldId="2147483746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3211106251" sldId="2147483747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2571032320" sldId="2147483748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1482388941" sldId="2147483749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2217064282" sldId="2147483750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2932010935" sldId="2147483751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2618379204" sldId="2147483752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3061621395" sldId="2147483753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3238772815" sldId="2147483754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3934242108" sldId="2147483755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2903405285" sldId="2147483756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2135713010" sldId="2147483757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812566141" sldId="2147483758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382953272" sldId="2147483759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4118789702" sldId="2147483760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849282749" sldId="2147483761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1886215629" sldId="2147483762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2891572819" sldId="2147483763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1929915387" sldId="2147483764"/>
          </pc:sldLayoutMkLst>
        </pc:sldLayoutChg>
        <pc:sldLayoutChg chg="del">
          <pc:chgData name="Valerie Junk" userId="90edf34147df26e0" providerId="LiveId" clId="{ED827896-1CAF-4D21-94E6-9DD50861D663}" dt="2024-09-30T14:58:56.171" v="2" actId="47"/>
          <pc:sldLayoutMkLst>
            <pc:docMk/>
            <pc:sldMasterMk cId="4019151052" sldId="2147483673"/>
            <pc:sldLayoutMk cId="3656331252" sldId="2147483765"/>
          </pc:sldLayoutMkLst>
        </pc:sldLayoutChg>
      </pc:sldMasterChg>
    </pc:docChg>
  </pc:docChgLst>
  <pc:docChgLst>
    <pc:chgData name="Valerie Junk" userId="90edf34147df26e0" providerId="LiveId" clId="{ED5E6C85-D33D-40D8-8348-AF850F313FDF}"/>
    <pc:docChg chg="undo custSel addSld delSld modSld sldOrd modMainMaster">
      <pc:chgData name="Valerie Junk" userId="90edf34147df26e0" providerId="LiveId" clId="{ED5E6C85-D33D-40D8-8348-AF850F313FDF}" dt="2024-12-01T18:41:36.564" v="1367"/>
      <pc:docMkLst>
        <pc:docMk/>
      </pc:docMkLst>
      <pc:sldChg chg="addSp delSp modSp mod setBg">
        <pc:chgData name="Valerie Junk" userId="90edf34147df26e0" providerId="LiveId" clId="{ED5E6C85-D33D-40D8-8348-AF850F313FDF}" dt="2024-12-01T14:18:11.130" v="947" actId="1076"/>
        <pc:sldMkLst>
          <pc:docMk/>
          <pc:sldMk cId="3064304791" sldId="264"/>
        </pc:sldMkLst>
        <pc:spChg chg="del">
          <ac:chgData name="Valerie Junk" userId="90edf34147df26e0" providerId="LiveId" clId="{ED5E6C85-D33D-40D8-8348-AF850F313FDF}" dt="2024-12-01T14:14:09.462" v="875" actId="478"/>
          <ac:spMkLst>
            <pc:docMk/>
            <pc:sldMk cId="3064304791" sldId="264"/>
            <ac:spMk id="2" creationId="{BE50F501-F694-E1B0-A4CB-7E63DDFC8488}"/>
          </ac:spMkLst>
        </pc:spChg>
        <pc:spChg chg="del">
          <ac:chgData name="Valerie Junk" userId="90edf34147df26e0" providerId="LiveId" clId="{ED5E6C85-D33D-40D8-8348-AF850F313FDF}" dt="2024-12-01T14:14:09.462" v="875" actId="478"/>
          <ac:spMkLst>
            <pc:docMk/>
            <pc:sldMk cId="3064304791" sldId="264"/>
            <ac:spMk id="3" creationId="{025C6E2F-5400-9300-9D7B-F64DC24C688A}"/>
          </ac:spMkLst>
        </pc:spChg>
        <pc:spChg chg="add del mod">
          <ac:chgData name="Valerie Junk" userId="90edf34147df26e0" providerId="LiveId" clId="{ED5E6C85-D33D-40D8-8348-AF850F313FDF}" dt="2024-12-01T14:14:11.935" v="876" actId="478"/>
          <ac:spMkLst>
            <pc:docMk/>
            <pc:sldMk cId="3064304791" sldId="264"/>
            <ac:spMk id="4" creationId="{A2657307-EB47-F74A-0642-58338D74351B}"/>
          </ac:spMkLst>
        </pc:spChg>
        <pc:spChg chg="del">
          <ac:chgData name="Valerie Junk" userId="90edf34147df26e0" providerId="LiveId" clId="{ED5E6C85-D33D-40D8-8348-AF850F313FDF}" dt="2024-12-01T14:14:09.462" v="875" actId="478"/>
          <ac:spMkLst>
            <pc:docMk/>
            <pc:sldMk cId="3064304791" sldId="264"/>
            <ac:spMk id="5" creationId="{AB28BFD4-D080-EA64-8727-EDEF9C1FC562}"/>
          </ac:spMkLst>
        </pc:spChg>
        <pc:spChg chg="add del mod">
          <ac:chgData name="Valerie Junk" userId="90edf34147df26e0" providerId="LiveId" clId="{ED5E6C85-D33D-40D8-8348-AF850F313FDF}" dt="2024-12-01T14:14:27.269" v="878" actId="478"/>
          <ac:spMkLst>
            <pc:docMk/>
            <pc:sldMk cId="3064304791" sldId="264"/>
            <ac:spMk id="8" creationId="{BD02A96F-9B74-AD21-26F1-A5B21DD4F4E5}"/>
          </ac:spMkLst>
        </pc:spChg>
        <pc:spChg chg="add mod">
          <ac:chgData name="Valerie Junk" userId="90edf34147df26e0" providerId="LiveId" clId="{ED5E6C85-D33D-40D8-8348-AF850F313FDF}" dt="2024-12-01T14:15:48.036" v="939" actId="1076"/>
          <ac:spMkLst>
            <pc:docMk/>
            <pc:sldMk cId="3064304791" sldId="264"/>
            <ac:spMk id="10" creationId="{792FEBE2-5085-2DCA-2002-F66805132F14}"/>
          </ac:spMkLst>
        </pc:spChg>
        <pc:spChg chg="add mod">
          <ac:chgData name="Valerie Junk" userId="90edf34147df26e0" providerId="LiveId" clId="{ED5E6C85-D33D-40D8-8348-AF850F313FDF}" dt="2024-12-01T14:15:41.997" v="937" actId="1076"/>
          <ac:spMkLst>
            <pc:docMk/>
            <pc:sldMk cId="3064304791" sldId="264"/>
            <ac:spMk id="11" creationId="{052BC756-1FFA-98ED-0754-421DC7682219}"/>
          </ac:spMkLst>
        </pc:spChg>
        <pc:spChg chg="add mod">
          <ac:chgData name="Valerie Junk" userId="90edf34147df26e0" providerId="LiveId" clId="{ED5E6C85-D33D-40D8-8348-AF850F313FDF}" dt="2024-12-01T14:16:02.709" v="941" actId="1076"/>
          <ac:spMkLst>
            <pc:docMk/>
            <pc:sldMk cId="3064304791" sldId="264"/>
            <ac:spMk id="12" creationId="{41A3C96D-F7B9-4B77-2BB8-F5D3563990AA}"/>
          </ac:spMkLst>
        </pc:spChg>
        <pc:spChg chg="add mod">
          <ac:chgData name="Valerie Junk" userId="90edf34147df26e0" providerId="LiveId" clId="{ED5E6C85-D33D-40D8-8348-AF850F313FDF}" dt="2024-12-01T14:16:02.709" v="941" actId="1076"/>
          <ac:spMkLst>
            <pc:docMk/>
            <pc:sldMk cId="3064304791" sldId="264"/>
            <ac:spMk id="13" creationId="{C8FB1DFB-F3AE-D61B-D5BB-29991014F586}"/>
          </ac:spMkLst>
        </pc:spChg>
        <pc:spChg chg="add mod">
          <ac:chgData name="Valerie Junk" userId="90edf34147df26e0" providerId="LiveId" clId="{ED5E6C85-D33D-40D8-8348-AF850F313FDF}" dt="2024-12-01T14:16:02.709" v="941" actId="1076"/>
          <ac:spMkLst>
            <pc:docMk/>
            <pc:sldMk cId="3064304791" sldId="264"/>
            <ac:spMk id="14" creationId="{FAEEAAAF-E00B-8EF6-3816-C0067316B4B2}"/>
          </ac:spMkLst>
        </pc:spChg>
        <pc:spChg chg="add mod">
          <ac:chgData name="Valerie Junk" userId="90edf34147df26e0" providerId="LiveId" clId="{ED5E6C85-D33D-40D8-8348-AF850F313FDF}" dt="2024-12-01T14:15:52.143" v="940" actId="20577"/>
          <ac:spMkLst>
            <pc:docMk/>
            <pc:sldMk cId="3064304791" sldId="264"/>
            <ac:spMk id="15" creationId="{2DD886A0-540E-BB18-A2C2-A4865E581009}"/>
          </ac:spMkLst>
        </pc:spChg>
        <pc:picChg chg="del">
          <ac:chgData name="Valerie Junk" userId="90edf34147df26e0" providerId="LiveId" clId="{ED5E6C85-D33D-40D8-8348-AF850F313FDF}" dt="2024-12-01T14:14:09.462" v="875" actId="478"/>
          <ac:picMkLst>
            <pc:docMk/>
            <pc:sldMk cId="3064304791" sldId="264"/>
            <ac:picMk id="6" creationId="{D83CA152-8676-28FB-49CA-25FB5045952B}"/>
          </ac:picMkLst>
        </pc:picChg>
        <pc:picChg chg="del">
          <ac:chgData name="Valerie Junk" userId="90edf34147df26e0" providerId="LiveId" clId="{ED5E6C85-D33D-40D8-8348-AF850F313FDF}" dt="2024-12-01T14:14:09.462" v="875" actId="478"/>
          <ac:picMkLst>
            <pc:docMk/>
            <pc:sldMk cId="3064304791" sldId="264"/>
            <ac:picMk id="7" creationId="{B46CB169-B65E-72D2-1761-DAB37530DC70}"/>
          </ac:picMkLst>
        </pc:picChg>
        <pc:picChg chg="del">
          <ac:chgData name="Valerie Junk" userId="90edf34147df26e0" providerId="LiveId" clId="{ED5E6C85-D33D-40D8-8348-AF850F313FDF}" dt="2024-12-01T14:14:09.462" v="875" actId="478"/>
          <ac:picMkLst>
            <pc:docMk/>
            <pc:sldMk cId="3064304791" sldId="264"/>
            <ac:picMk id="9" creationId="{CAC1830A-94DB-7626-0E76-12A3A4A71223}"/>
          </ac:picMkLst>
        </pc:picChg>
        <pc:picChg chg="add mod">
          <ac:chgData name="Valerie Junk" userId="90edf34147df26e0" providerId="LiveId" clId="{ED5E6C85-D33D-40D8-8348-AF850F313FDF}" dt="2024-12-01T14:16:10.529" v="942" actId="1076"/>
          <ac:picMkLst>
            <pc:docMk/>
            <pc:sldMk cId="3064304791" sldId="264"/>
            <ac:picMk id="16" creationId="{652E3367-354A-9B7E-584B-1A11B4D2F769}"/>
          </ac:picMkLst>
        </pc:picChg>
        <pc:picChg chg="add mod">
          <ac:chgData name="Valerie Junk" userId="90edf34147df26e0" providerId="LiveId" clId="{ED5E6C85-D33D-40D8-8348-AF850F313FDF}" dt="2024-12-01T14:16:02.709" v="941" actId="1076"/>
          <ac:picMkLst>
            <pc:docMk/>
            <pc:sldMk cId="3064304791" sldId="264"/>
            <ac:picMk id="17" creationId="{8B872CC0-D92F-7EB5-558C-DD6544D9A581}"/>
          </ac:picMkLst>
        </pc:picChg>
        <pc:picChg chg="add mod">
          <ac:chgData name="Valerie Junk" userId="90edf34147df26e0" providerId="LiveId" clId="{ED5E6C85-D33D-40D8-8348-AF850F313FDF}" dt="2024-12-01T14:16:02.709" v="941" actId="1076"/>
          <ac:picMkLst>
            <pc:docMk/>
            <pc:sldMk cId="3064304791" sldId="264"/>
            <ac:picMk id="18" creationId="{9A56A104-58EB-4743-E864-2ACF9A820C4B}"/>
          </ac:picMkLst>
        </pc:picChg>
        <pc:picChg chg="add mod">
          <ac:chgData name="Valerie Junk" userId="90edf34147df26e0" providerId="LiveId" clId="{ED5E6C85-D33D-40D8-8348-AF850F313FDF}" dt="2024-12-01T14:18:11.130" v="947" actId="1076"/>
          <ac:picMkLst>
            <pc:docMk/>
            <pc:sldMk cId="3064304791" sldId="264"/>
            <ac:picMk id="19" creationId="{4C477D85-A01C-E790-B5FF-23469115FF8D}"/>
          </ac:picMkLst>
        </pc:picChg>
        <pc:picChg chg="add mod">
          <ac:chgData name="Valerie Junk" userId="90edf34147df26e0" providerId="LiveId" clId="{ED5E6C85-D33D-40D8-8348-AF850F313FDF}" dt="2024-12-01T14:16:02.709" v="941" actId="1076"/>
          <ac:picMkLst>
            <pc:docMk/>
            <pc:sldMk cId="3064304791" sldId="264"/>
            <ac:picMk id="20" creationId="{C8FB0084-226C-39ED-9897-A00254F6E0B1}"/>
          </ac:picMkLst>
        </pc:picChg>
      </pc:sldChg>
      <pc:sldChg chg="ord">
        <pc:chgData name="Valerie Junk" userId="90edf34147df26e0" providerId="LiveId" clId="{ED5E6C85-D33D-40D8-8348-AF850F313FDF}" dt="2024-12-01T14:16:46.946" v="946"/>
        <pc:sldMkLst>
          <pc:docMk/>
          <pc:sldMk cId="2084404834" sldId="267"/>
        </pc:sldMkLst>
      </pc:sldChg>
      <pc:sldChg chg="delSp modSp mod">
        <pc:chgData name="Valerie Junk" userId="90edf34147df26e0" providerId="LiveId" clId="{ED5E6C85-D33D-40D8-8348-AF850F313FDF}" dt="2024-12-01T14:38:29.474" v="1221" actId="403"/>
        <pc:sldMkLst>
          <pc:docMk/>
          <pc:sldMk cId="3476426716" sldId="362"/>
        </pc:sldMkLst>
        <pc:spChg chg="del">
          <ac:chgData name="Valerie Junk" userId="90edf34147df26e0" providerId="LiveId" clId="{ED5E6C85-D33D-40D8-8348-AF850F313FDF}" dt="2024-12-01T14:38:26.902" v="1219" actId="478"/>
          <ac:spMkLst>
            <pc:docMk/>
            <pc:sldMk cId="3476426716" sldId="362"/>
            <ac:spMk id="4" creationId="{AFF4111A-DA9B-729D-F02E-52E299019CBA}"/>
          </ac:spMkLst>
        </pc:spChg>
        <pc:spChg chg="mod">
          <ac:chgData name="Valerie Junk" userId="90edf34147df26e0" providerId="LiveId" clId="{ED5E6C85-D33D-40D8-8348-AF850F313FDF}" dt="2024-12-01T14:38:29.474" v="1221" actId="403"/>
          <ac:spMkLst>
            <pc:docMk/>
            <pc:sldMk cId="3476426716" sldId="362"/>
            <ac:spMk id="13" creationId="{457F8E76-2EB1-7FAA-6F5E-06FD753AB20E}"/>
          </ac:spMkLst>
        </pc:spChg>
      </pc:sldChg>
      <pc:sldChg chg="delSp modSp mod">
        <pc:chgData name="Valerie Junk" userId="90edf34147df26e0" providerId="LiveId" clId="{ED5E6C85-D33D-40D8-8348-AF850F313FDF}" dt="2024-12-01T14:39:07.420" v="1233" actId="14100"/>
        <pc:sldMkLst>
          <pc:docMk/>
          <pc:sldMk cId="2314388972" sldId="363"/>
        </pc:sldMkLst>
        <pc:spChg chg="del">
          <ac:chgData name="Valerie Junk" userId="90edf34147df26e0" providerId="LiveId" clId="{ED5E6C85-D33D-40D8-8348-AF850F313FDF}" dt="2024-12-01T14:38:38.388" v="1223" actId="478"/>
          <ac:spMkLst>
            <pc:docMk/>
            <pc:sldMk cId="2314388972" sldId="363"/>
            <ac:spMk id="4" creationId="{AFF4111A-DA9B-729D-F02E-52E299019CBA}"/>
          </ac:spMkLst>
        </pc:spChg>
        <pc:spChg chg="mod">
          <ac:chgData name="Valerie Junk" userId="90edf34147df26e0" providerId="LiveId" clId="{ED5E6C85-D33D-40D8-8348-AF850F313FDF}" dt="2024-12-01T14:39:07.420" v="1233" actId="14100"/>
          <ac:spMkLst>
            <pc:docMk/>
            <pc:sldMk cId="2314388972" sldId="363"/>
            <ac:spMk id="8" creationId="{93302331-D532-0870-1B52-25A965A71E7F}"/>
          </ac:spMkLst>
        </pc:spChg>
        <pc:spChg chg="mod">
          <ac:chgData name="Valerie Junk" userId="90edf34147df26e0" providerId="LiveId" clId="{ED5E6C85-D33D-40D8-8348-AF850F313FDF}" dt="2024-12-01T14:38:47.413" v="1226" actId="403"/>
          <ac:spMkLst>
            <pc:docMk/>
            <pc:sldMk cId="2314388972" sldId="363"/>
            <ac:spMk id="13" creationId="{457F8E76-2EB1-7FAA-6F5E-06FD753AB20E}"/>
          </ac:spMkLst>
        </pc:spChg>
      </pc:sldChg>
      <pc:sldChg chg="delSp modSp mod">
        <pc:chgData name="Valerie Junk" userId="90edf34147df26e0" providerId="LiveId" clId="{ED5E6C85-D33D-40D8-8348-AF850F313FDF}" dt="2024-12-01T14:27:46.188" v="1062" actId="27636"/>
        <pc:sldMkLst>
          <pc:docMk/>
          <pc:sldMk cId="1632178778" sldId="367"/>
        </pc:sldMkLst>
        <pc:spChg chg="del mod">
          <ac:chgData name="Valerie Junk" userId="90edf34147df26e0" providerId="LiveId" clId="{ED5E6C85-D33D-40D8-8348-AF850F313FDF}" dt="2024-12-01T14:27:01.472" v="1050" actId="478"/>
          <ac:spMkLst>
            <pc:docMk/>
            <pc:sldMk cId="1632178778" sldId="367"/>
            <ac:spMk id="4" creationId="{AFF4111A-DA9B-729D-F02E-52E299019CBA}"/>
          </ac:spMkLst>
        </pc:spChg>
        <pc:spChg chg="mod">
          <ac:chgData name="Valerie Junk" userId="90edf34147df26e0" providerId="LiveId" clId="{ED5E6C85-D33D-40D8-8348-AF850F313FDF}" dt="2024-12-01T14:27:46.188" v="1062" actId="27636"/>
          <ac:spMkLst>
            <pc:docMk/>
            <pc:sldMk cId="1632178778" sldId="367"/>
            <ac:spMk id="8" creationId="{93302331-D532-0870-1B52-25A965A71E7F}"/>
          </ac:spMkLst>
        </pc:spChg>
        <pc:spChg chg="mod">
          <ac:chgData name="Valerie Junk" userId="90edf34147df26e0" providerId="LiveId" clId="{ED5E6C85-D33D-40D8-8348-AF850F313FDF}" dt="2024-12-01T14:27:21.389" v="1052" actId="207"/>
          <ac:spMkLst>
            <pc:docMk/>
            <pc:sldMk cId="1632178778" sldId="367"/>
            <ac:spMk id="9" creationId="{CFEFE20A-F295-9D69-C38A-6FC4B6A3C94E}"/>
          </ac:spMkLst>
        </pc:spChg>
        <pc:spChg chg="mod">
          <ac:chgData name="Valerie Junk" userId="90edf34147df26e0" providerId="LiveId" clId="{ED5E6C85-D33D-40D8-8348-AF850F313FDF}" dt="2024-12-01T14:27:29.755" v="1055" actId="403"/>
          <ac:spMkLst>
            <pc:docMk/>
            <pc:sldMk cId="1632178778" sldId="367"/>
            <ac:spMk id="13" creationId="{457F8E76-2EB1-7FAA-6F5E-06FD753AB20E}"/>
          </ac:spMkLst>
        </pc:spChg>
        <pc:picChg chg="mod">
          <ac:chgData name="Valerie Junk" userId="90edf34147df26e0" providerId="LiveId" clId="{ED5E6C85-D33D-40D8-8348-AF850F313FDF}" dt="2024-12-01T14:27:35.288" v="1058" actId="1076"/>
          <ac:picMkLst>
            <pc:docMk/>
            <pc:sldMk cId="1632178778" sldId="367"/>
            <ac:picMk id="5" creationId="{082D4DF4-C7A3-7E19-8858-3C5C5CEA69DF}"/>
          </ac:picMkLst>
        </pc:picChg>
      </pc:sldChg>
      <pc:sldChg chg="addSp delSp modSp mod">
        <pc:chgData name="Valerie Junk" userId="90edf34147df26e0" providerId="LiveId" clId="{ED5E6C85-D33D-40D8-8348-AF850F313FDF}" dt="2024-12-01T14:43:17.418" v="1361" actId="1076"/>
        <pc:sldMkLst>
          <pc:docMk/>
          <pc:sldMk cId="2988362825" sldId="371"/>
        </pc:sldMkLst>
        <pc:spChg chg="add del mod">
          <ac:chgData name="Valerie Junk" userId="90edf34147df26e0" providerId="LiveId" clId="{ED5E6C85-D33D-40D8-8348-AF850F313FDF}" dt="2024-12-01T14:19:49.379" v="953" actId="478"/>
          <ac:spMkLst>
            <pc:docMk/>
            <pc:sldMk cId="2988362825" sldId="371"/>
            <ac:spMk id="2" creationId="{08E70DA9-6FD5-2D96-115B-36561FE85217}"/>
          </ac:spMkLst>
        </pc:spChg>
        <pc:spChg chg="del">
          <ac:chgData name="Valerie Junk" userId="90edf34147df26e0" providerId="LiveId" clId="{ED5E6C85-D33D-40D8-8348-AF850F313FDF}" dt="2024-12-01T14:19:38.567" v="951" actId="478"/>
          <ac:spMkLst>
            <pc:docMk/>
            <pc:sldMk cId="2988362825" sldId="371"/>
            <ac:spMk id="4" creationId="{AFF4111A-DA9B-729D-F02E-52E299019CBA}"/>
          </ac:spMkLst>
        </pc:spChg>
        <pc:spChg chg="del">
          <ac:chgData name="Valerie Junk" userId="90edf34147df26e0" providerId="LiveId" clId="{ED5E6C85-D33D-40D8-8348-AF850F313FDF}" dt="2024-12-01T14:19:12.734" v="948" actId="478"/>
          <ac:spMkLst>
            <pc:docMk/>
            <pc:sldMk cId="2988362825" sldId="371"/>
            <ac:spMk id="6" creationId="{4A146061-66CE-5739-3E55-0045C1119B0C}"/>
          </ac:spMkLst>
        </pc:spChg>
        <pc:spChg chg="add mod">
          <ac:chgData name="Valerie Junk" userId="90edf34147df26e0" providerId="LiveId" clId="{ED5E6C85-D33D-40D8-8348-AF850F313FDF}" dt="2024-12-01T14:43:04.357" v="1355" actId="404"/>
          <ac:spMkLst>
            <pc:docMk/>
            <pc:sldMk cId="2988362825" sldId="371"/>
            <ac:spMk id="12" creationId="{DA85CE3A-617C-6B55-D050-31A30A426A9C}"/>
          </ac:spMkLst>
        </pc:spChg>
        <pc:spChg chg="mod">
          <ac:chgData name="Valerie Junk" userId="90edf34147df26e0" providerId="LiveId" clId="{ED5E6C85-D33D-40D8-8348-AF850F313FDF}" dt="2024-12-01T14:43:00.069" v="1353" actId="403"/>
          <ac:spMkLst>
            <pc:docMk/>
            <pc:sldMk cId="2988362825" sldId="371"/>
            <ac:spMk id="13" creationId="{457F8E76-2EB1-7FAA-6F5E-06FD753AB20E}"/>
          </ac:spMkLst>
        </pc:spChg>
        <pc:spChg chg="add mod">
          <ac:chgData name="Valerie Junk" userId="90edf34147df26e0" providerId="LiveId" clId="{ED5E6C85-D33D-40D8-8348-AF850F313FDF}" dt="2024-12-01T14:43:04.357" v="1355" actId="404"/>
          <ac:spMkLst>
            <pc:docMk/>
            <pc:sldMk cId="2988362825" sldId="371"/>
            <ac:spMk id="14" creationId="{16D521B3-BD59-D5E4-621A-8B1C3A600F2F}"/>
          </ac:spMkLst>
        </pc:spChg>
        <pc:spChg chg="add mod">
          <ac:chgData name="Valerie Junk" userId="90edf34147df26e0" providerId="LiveId" clId="{ED5E6C85-D33D-40D8-8348-AF850F313FDF}" dt="2024-12-01T14:43:04.357" v="1355" actId="404"/>
          <ac:spMkLst>
            <pc:docMk/>
            <pc:sldMk cId="2988362825" sldId="371"/>
            <ac:spMk id="15" creationId="{89ACD7F9-D771-3A06-3B07-ADB176BFF886}"/>
          </ac:spMkLst>
        </pc:spChg>
        <pc:picChg chg="add del mod">
          <ac:chgData name="Valerie Junk" userId="90edf34147df26e0" providerId="LiveId" clId="{ED5E6C85-D33D-40D8-8348-AF850F313FDF}" dt="2024-12-01T14:19:49.379" v="953" actId="478"/>
          <ac:picMkLst>
            <pc:docMk/>
            <pc:sldMk cId="2988362825" sldId="371"/>
            <ac:picMk id="3" creationId="{6E51A374-191B-C8B3-6DB8-45347F9FF1D0}"/>
          </ac:picMkLst>
        </pc:picChg>
        <pc:picChg chg="add del mod">
          <ac:chgData name="Valerie Junk" userId="90edf34147df26e0" providerId="LiveId" clId="{ED5E6C85-D33D-40D8-8348-AF850F313FDF}" dt="2024-12-01T14:19:49.379" v="953" actId="478"/>
          <ac:picMkLst>
            <pc:docMk/>
            <pc:sldMk cId="2988362825" sldId="371"/>
            <ac:picMk id="5" creationId="{9504C6B8-7C36-9F2F-ADA4-020AD4AA5C4F}"/>
          </ac:picMkLst>
        </pc:picChg>
        <pc:picChg chg="del">
          <ac:chgData name="Valerie Junk" userId="90edf34147df26e0" providerId="LiveId" clId="{ED5E6C85-D33D-40D8-8348-AF850F313FDF}" dt="2024-12-01T14:19:16.813" v="949" actId="478"/>
          <ac:picMkLst>
            <pc:docMk/>
            <pc:sldMk cId="2988362825" sldId="371"/>
            <ac:picMk id="7" creationId="{554782B1-0AB1-EF85-D924-8E9FCBA4DF1F}"/>
          </ac:picMkLst>
        </pc:picChg>
        <pc:picChg chg="add del mod">
          <ac:chgData name="Valerie Junk" userId="90edf34147df26e0" providerId="LiveId" clId="{ED5E6C85-D33D-40D8-8348-AF850F313FDF}" dt="2024-12-01T14:19:49.379" v="953" actId="478"/>
          <ac:picMkLst>
            <pc:docMk/>
            <pc:sldMk cId="2988362825" sldId="371"/>
            <ac:picMk id="8" creationId="{0A03668C-B079-CACD-017C-E320694BECF6}"/>
          </ac:picMkLst>
        </pc:picChg>
        <pc:picChg chg="del">
          <ac:chgData name="Valerie Junk" userId="90edf34147df26e0" providerId="LiveId" clId="{ED5E6C85-D33D-40D8-8348-AF850F313FDF}" dt="2024-12-01T14:19:12.734" v="948" actId="478"/>
          <ac:picMkLst>
            <pc:docMk/>
            <pc:sldMk cId="2988362825" sldId="371"/>
            <ac:picMk id="9" creationId="{4928AF23-D35B-8AE5-37FA-28A7F0E5BA9C}"/>
          </ac:picMkLst>
        </pc:picChg>
        <pc:picChg chg="del">
          <ac:chgData name="Valerie Junk" userId="90edf34147df26e0" providerId="LiveId" clId="{ED5E6C85-D33D-40D8-8348-AF850F313FDF}" dt="2024-12-01T14:19:12.734" v="948" actId="478"/>
          <ac:picMkLst>
            <pc:docMk/>
            <pc:sldMk cId="2988362825" sldId="371"/>
            <ac:picMk id="10" creationId="{AAE6BD4B-624F-4326-5081-3142D9F1AFC5}"/>
          </ac:picMkLst>
        </pc:picChg>
        <pc:picChg chg="add del mod">
          <ac:chgData name="Valerie Junk" userId="90edf34147df26e0" providerId="LiveId" clId="{ED5E6C85-D33D-40D8-8348-AF850F313FDF}" dt="2024-12-01T14:19:49.379" v="953" actId="478"/>
          <ac:picMkLst>
            <pc:docMk/>
            <pc:sldMk cId="2988362825" sldId="371"/>
            <ac:picMk id="11" creationId="{A2A1BA89-778C-E4D0-A2AC-9A5A22320D0F}"/>
          </ac:picMkLst>
        </pc:picChg>
        <pc:picChg chg="add mod">
          <ac:chgData name="Valerie Junk" userId="90edf34147df26e0" providerId="LiveId" clId="{ED5E6C85-D33D-40D8-8348-AF850F313FDF}" dt="2024-12-01T14:43:09.410" v="1357" actId="1076"/>
          <ac:picMkLst>
            <pc:docMk/>
            <pc:sldMk cId="2988362825" sldId="371"/>
            <ac:picMk id="16" creationId="{2012EB57-D67F-0D28-B5E2-9BE773C61B15}"/>
          </ac:picMkLst>
        </pc:picChg>
        <pc:picChg chg="add mod">
          <ac:chgData name="Valerie Junk" userId="90edf34147df26e0" providerId="LiveId" clId="{ED5E6C85-D33D-40D8-8348-AF850F313FDF}" dt="2024-12-01T14:43:12.579" v="1359" actId="1076"/>
          <ac:picMkLst>
            <pc:docMk/>
            <pc:sldMk cId="2988362825" sldId="371"/>
            <ac:picMk id="17" creationId="{BC0C8521-BF27-3D3D-2036-45FE9EB7CBB9}"/>
          </ac:picMkLst>
        </pc:picChg>
        <pc:picChg chg="add mod">
          <ac:chgData name="Valerie Junk" userId="90edf34147df26e0" providerId="LiveId" clId="{ED5E6C85-D33D-40D8-8348-AF850F313FDF}" dt="2024-12-01T14:43:17.418" v="1361" actId="1076"/>
          <ac:picMkLst>
            <pc:docMk/>
            <pc:sldMk cId="2988362825" sldId="371"/>
            <ac:picMk id="18" creationId="{86F41AF9-0F5D-39FC-11E9-735BA349E5C6}"/>
          </ac:picMkLst>
        </pc:picChg>
        <pc:picChg chg="add del mod">
          <ac:chgData name="Valerie Junk" userId="90edf34147df26e0" providerId="LiveId" clId="{ED5E6C85-D33D-40D8-8348-AF850F313FDF}" dt="2024-12-01T14:24:28.608" v="986" actId="478"/>
          <ac:picMkLst>
            <pc:docMk/>
            <pc:sldMk cId="2988362825" sldId="371"/>
            <ac:picMk id="19" creationId="{B59B352B-CB2F-00A8-74B2-9978B5139A60}"/>
          </ac:picMkLst>
        </pc:picChg>
        <pc:picChg chg="add mod">
          <ac:chgData name="Valerie Junk" userId="90edf34147df26e0" providerId="LiveId" clId="{ED5E6C85-D33D-40D8-8348-AF850F313FDF}" dt="2024-12-01T14:24:35.377" v="991" actId="1076"/>
          <ac:picMkLst>
            <pc:docMk/>
            <pc:sldMk cId="2988362825" sldId="371"/>
            <ac:picMk id="21" creationId="{AA3A6F54-D6B0-E620-DFA7-A8453D684A35}"/>
          </ac:picMkLst>
        </pc:picChg>
        <pc:picChg chg="del">
          <ac:chgData name="Valerie Junk" userId="90edf34147df26e0" providerId="LiveId" clId="{ED5E6C85-D33D-40D8-8348-AF850F313FDF}" dt="2024-12-01T14:19:12.734" v="948" actId="478"/>
          <ac:picMkLst>
            <pc:docMk/>
            <pc:sldMk cId="2988362825" sldId="371"/>
            <ac:picMk id="1026" creationId="{F9FFE0B2-3B8B-7004-BC25-0D17B877261A}"/>
          </ac:picMkLst>
        </pc:picChg>
      </pc:sldChg>
      <pc:sldChg chg="delSp modSp mod">
        <pc:chgData name="Valerie Junk" userId="90edf34147df26e0" providerId="LiveId" clId="{ED5E6C85-D33D-40D8-8348-AF850F313FDF}" dt="2024-12-01T14:28:00.752" v="1065" actId="478"/>
        <pc:sldMkLst>
          <pc:docMk/>
          <pc:sldMk cId="2911828070" sldId="402"/>
        </pc:sldMkLst>
        <pc:spChg chg="del">
          <ac:chgData name="Valerie Junk" userId="90edf34147df26e0" providerId="LiveId" clId="{ED5E6C85-D33D-40D8-8348-AF850F313FDF}" dt="2024-12-01T14:28:00.752" v="1065" actId="478"/>
          <ac:spMkLst>
            <pc:docMk/>
            <pc:sldMk cId="2911828070" sldId="402"/>
            <ac:spMk id="4" creationId="{AFF4111A-DA9B-729D-F02E-52E299019CBA}"/>
          </ac:spMkLst>
        </pc:spChg>
        <pc:spChg chg="mod">
          <ac:chgData name="Valerie Junk" userId="90edf34147df26e0" providerId="LiveId" clId="{ED5E6C85-D33D-40D8-8348-AF850F313FDF}" dt="2024-12-01T14:27:59.212" v="1064" actId="207"/>
          <ac:spMkLst>
            <pc:docMk/>
            <pc:sldMk cId="2911828070" sldId="402"/>
            <ac:spMk id="13" creationId="{457F8E76-2EB1-7FAA-6F5E-06FD753AB20E}"/>
          </ac:spMkLst>
        </pc:spChg>
      </pc:sldChg>
      <pc:sldChg chg="addSp delSp modSp mod">
        <pc:chgData name="Valerie Junk" userId="90edf34147df26e0" providerId="LiveId" clId="{ED5E6C85-D33D-40D8-8348-AF850F313FDF}" dt="2024-12-01T14:30:09.636" v="1092" actId="1076"/>
        <pc:sldMkLst>
          <pc:docMk/>
          <pc:sldMk cId="3276616944" sldId="404"/>
        </pc:sldMkLst>
        <pc:spChg chg="del">
          <ac:chgData name="Valerie Junk" userId="90edf34147df26e0" providerId="LiveId" clId="{ED5E6C85-D33D-40D8-8348-AF850F313FDF}" dt="2024-12-01T14:28:48.034" v="1077" actId="478"/>
          <ac:spMkLst>
            <pc:docMk/>
            <pc:sldMk cId="3276616944" sldId="404"/>
            <ac:spMk id="4" creationId="{AFF4111A-DA9B-729D-F02E-52E299019CBA}"/>
          </ac:spMkLst>
        </pc:spChg>
        <pc:spChg chg="mod">
          <ac:chgData name="Valerie Junk" userId="90edf34147df26e0" providerId="LiveId" clId="{ED5E6C85-D33D-40D8-8348-AF850F313FDF}" dt="2024-12-01T14:28:45.903" v="1076" actId="207"/>
          <ac:spMkLst>
            <pc:docMk/>
            <pc:sldMk cId="3276616944" sldId="404"/>
            <ac:spMk id="13" creationId="{457F8E76-2EB1-7FAA-6F5E-06FD753AB20E}"/>
          </ac:spMkLst>
        </pc:spChg>
        <pc:picChg chg="add del mod">
          <ac:chgData name="Valerie Junk" userId="90edf34147df26e0" providerId="LiveId" clId="{ED5E6C85-D33D-40D8-8348-AF850F313FDF}" dt="2024-12-01T14:30:01.848" v="1089" actId="478"/>
          <ac:picMkLst>
            <pc:docMk/>
            <pc:sldMk cId="3276616944" sldId="404"/>
            <ac:picMk id="3" creationId="{2E7968D7-AF2F-D30A-799C-6259DDB9037D}"/>
          </ac:picMkLst>
        </pc:picChg>
        <pc:picChg chg="add del mod">
          <ac:chgData name="Valerie Junk" userId="90edf34147df26e0" providerId="LiveId" clId="{ED5E6C85-D33D-40D8-8348-AF850F313FDF}" dt="2024-12-01T14:30:09.636" v="1092" actId="1076"/>
          <ac:picMkLst>
            <pc:docMk/>
            <pc:sldMk cId="3276616944" sldId="404"/>
            <ac:picMk id="7" creationId="{457BD2A4-5C4D-FF53-74B7-156BDA17CAB6}"/>
          </ac:picMkLst>
        </pc:picChg>
        <pc:picChg chg="del">
          <ac:chgData name="Valerie Junk" userId="90edf34147df26e0" providerId="LiveId" clId="{ED5E6C85-D33D-40D8-8348-AF850F313FDF}" dt="2024-12-01T14:29:29.538" v="1079" actId="478"/>
          <ac:picMkLst>
            <pc:docMk/>
            <pc:sldMk cId="3276616944" sldId="404"/>
            <ac:picMk id="8" creationId="{E4BECE10-F1D2-E1F2-C75C-D29AD419A966}"/>
          </ac:picMkLst>
        </pc:picChg>
      </pc:sldChg>
      <pc:sldChg chg="delSp modSp mod">
        <pc:chgData name="Valerie Junk" userId="90edf34147df26e0" providerId="LiveId" clId="{ED5E6C85-D33D-40D8-8348-AF850F313FDF}" dt="2024-12-01T14:30:53.971" v="1100" actId="242"/>
        <pc:sldMkLst>
          <pc:docMk/>
          <pc:sldMk cId="3387638136" sldId="405"/>
        </pc:sldMkLst>
        <pc:spChg chg="mod">
          <ac:chgData name="Valerie Junk" userId="90edf34147df26e0" providerId="LiveId" clId="{ED5E6C85-D33D-40D8-8348-AF850F313FDF}" dt="2024-12-01T14:30:53.971" v="1100" actId="242"/>
          <ac:spMkLst>
            <pc:docMk/>
            <pc:sldMk cId="3387638136" sldId="405"/>
            <ac:spMk id="3" creationId="{E5FA6C07-CA0F-01D2-6F8C-4E07EEA42672}"/>
          </ac:spMkLst>
        </pc:spChg>
        <pc:spChg chg="del">
          <ac:chgData name="Valerie Junk" userId="90edf34147df26e0" providerId="LiveId" clId="{ED5E6C85-D33D-40D8-8348-AF850F313FDF}" dt="2024-12-01T14:30:30.782" v="1094" actId="478"/>
          <ac:spMkLst>
            <pc:docMk/>
            <pc:sldMk cId="3387638136" sldId="405"/>
            <ac:spMk id="4" creationId="{AFF4111A-DA9B-729D-F02E-52E299019CBA}"/>
          </ac:spMkLst>
        </pc:spChg>
        <pc:spChg chg="mod">
          <ac:chgData name="Valerie Junk" userId="90edf34147df26e0" providerId="LiveId" clId="{ED5E6C85-D33D-40D8-8348-AF850F313FDF}" dt="2024-12-01T14:30:28.329" v="1093" actId="207"/>
          <ac:spMkLst>
            <pc:docMk/>
            <pc:sldMk cId="3387638136" sldId="405"/>
            <ac:spMk id="13" creationId="{457F8E76-2EB1-7FAA-6F5E-06FD753AB20E}"/>
          </ac:spMkLst>
        </pc:spChg>
      </pc:sldChg>
      <pc:sldChg chg="addSp delSp modSp mod">
        <pc:chgData name="Valerie Junk" userId="90edf34147df26e0" providerId="LiveId" clId="{ED5E6C85-D33D-40D8-8348-AF850F313FDF}" dt="2024-12-01T14:32:56.283" v="1127" actId="20577"/>
        <pc:sldMkLst>
          <pc:docMk/>
          <pc:sldMk cId="3984473979" sldId="406"/>
        </pc:sldMkLst>
        <pc:spChg chg="del">
          <ac:chgData name="Valerie Junk" userId="90edf34147df26e0" providerId="LiveId" clId="{ED5E6C85-D33D-40D8-8348-AF850F313FDF}" dt="2024-12-01T14:31:02.388" v="1102" actId="478"/>
          <ac:spMkLst>
            <pc:docMk/>
            <pc:sldMk cId="3984473979" sldId="406"/>
            <ac:spMk id="4" creationId="{AFF4111A-DA9B-729D-F02E-52E299019CBA}"/>
          </ac:spMkLst>
        </pc:spChg>
        <pc:spChg chg="mod">
          <ac:chgData name="Valerie Junk" userId="90edf34147df26e0" providerId="LiveId" clId="{ED5E6C85-D33D-40D8-8348-AF850F313FDF}" dt="2024-12-01T14:32:09.626" v="1116"/>
          <ac:spMkLst>
            <pc:docMk/>
            <pc:sldMk cId="3984473979" sldId="406"/>
            <ac:spMk id="10" creationId="{7EEA2279-EC77-C895-6529-D572575F0C78}"/>
          </ac:spMkLst>
        </pc:spChg>
        <pc:spChg chg="mod">
          <ac:chgData name="Valerie Junk" userId="90edf34147df26e0" providerId="LiveId" clId="{ED5E6C85-D33D-40D8-8348-AF850F313FDF}" dt="2024-12-01T14:31:00.586" v="1101" actId="207"/>
          <ac:spMkLst>
            <pc:docMk/>
            <pc:sldMk cId="3984473979" sldId="406"/>
            <ac:spMk id="13" creationId="{457F8E76-2EB1-7FAA-6F5E-06FD753AB20E}"/>
          </ac:spMkLst>
        </pc:spChg>
        <pc:spChg chg="mod">
          <ac:chgData name="Valerie Junk" userId="90edf34147df26e0" providerId="LiveId" clId="{ED5E6C85-D33D-40D8-8348-AF850F313FDF}" dt="2024-12-01T14:32:56.283" v="1127" actId="20577"/>
          <ac:spMkLst>
            <pc:docMk/>
            <pc:sldMk cId="3984473979" sldId="406"/>
            <ac:spMk id="16" creationId="{C365DD78-3A17-269F-716D-1DD610477B4E}"/>
          </ac:spMkLst>
        </pc:spChg>
        <pc:spChg chg="mod">
          <ac:chgData name="Valerie Junk" userId="90edf34147df26e0" providerId="LiveId" clId="{ED5E6C85-D33D-40D8-8348-AF850F313FDF}" dt="2024-12-01T14:32:09.626" v="1116"/>
          <ac:spMkLst>
            <pc:docMk/>
            <pc:sldMk cId="3984473979" sldId="406"/>
            <ac:spMk id="20" creationId="{762B7CA5-6682-1598-1935-9CDD84053939}"/>
          </ac:spMkLst>
        </pc:spChg>
        <pc:grpChg chg="add mod">
          <ac:chgData name="Valerie Junk" userId="90edf34147df26e0" providerId="LiveId" clId="{ED5E6C85-D33D-40D8-8348-AF850F313FDF}" dt="2024-12-01T14:32:09.626" v="1116"/>
          <ac:grpSpMkLst>
            <pc:docMk/>
            <pc:sldMk cId="3984473979" sldId="406"/>
            <ac:grpSpMk id="5" creationId="{CBB91056-DE88-586C-F375-5A4AD928C3FE}"/>
          </ac:grpSpMkLst>
        </pc:grpChg>
        <pc:grpChg chg="add mod">
          <ac:chgData name="Valerie Junk" userId="90edf34147df26e0" providerId="LiveId" clId="{ED5E6C85-D33D-40D8-8348-AF850F313FDF}" dt="2024-12-01T14:32:09.626" v="1116"/>
          <ac:grpSpMkLst>
            <pc:docMk/>
            <pc:sldMk cId="3984473979" sldId="406"/>
            <ac:grpSpMk id="11" creationId="{CA13B7FC-A7D2-8746-3BF2-DBDE3D60FC78}"/>
          </ac:grpSpMkLst>
        </pc:grpChg>
        <pc:grpChg chg="add mod">
          <ac:chgData name="Valerie Junk" userId="90edf34147df26e0" providerId="LiveId" clId="{ED5E6C85-D33D-40D8-8348-AF850F313FDF}" dt="2024-12-01T14:32:09.626" v="1116"/>
          <ac:grpSpMkLst>
            <pc:docMk/>
            <pc:sldMk cId="3984473979" sldId="406"/>
            <ac:grpSpMk id="17" creationId="{EEC89275-F008-F3C8-FD11-06733516179C}"/>
          </ac:grpSpMkLst>
        </pc:grpChg>
        <pc:picChg chg="add del mod">
          <ac:chgData name="Valerie Junk" userId="90edf34147df26e0" providerId="LiveId" clId="{ED5E6C85-D33D-40D8-8348-AF850F313FDF}" dt="2024-12-01T14:31:44.439" v="1114" actId="22"/>
          <ac:picMkLst>
            <pc:docMk/>
            <pc:sldMk cId="3984473979" sldId="406"/>
            <ac:picMk id="3" creationId="{EE618D54-3AA1-37FC-C013-3F263CDAE799}"/>
          </ac:picMkLst>
        </pc:picChg>
        <pc:picChg chg="add del">
          <ac:chgData name="Valerie Junk" userId="90edf34147df26e0" providerId="LiveId" clId="{ED5E6C85-D33D-40D8-8348-AF850F313FDF}" dt="2024-12-01T14:32:09.106" v="1115" actId="478"/>
          <ac:picMkLst>
            <pc:docMk/>
            <pc:sldMk cId="3984473979" sldId="406"/>
            <ac:picMk id="6" creationId="{4461C23E-D430-2521-DE62-8A110C3A00D8}"/>
          </ac:picMkLst>
        </pc:picChg>
        <pc:picChg chg="mod">
          <ac:chgData name="Valerie Junk" userId="90edf34147df26e0" providerId="LiveId" clId="{ED5E6C85-D33D-40D8-8348-AF850F313FDF}" dt="2024-12-01T14:32:09.626" v="1116"/>
          <ac:picMkLst>
            <pc:docMk/>
            <pc:sldMk cId="3984473979" sldId="406"/>
            <ac:picMk id="7" creationId="{03285886-ED1D-D0B0-2915-BEB8803DAAA3}"/>
          </ac:picMkLst>
        </pc:picChg>
        <pc:picChg chg="mod">
          <ac:chgData name="Valerie Junk" userId="90edf34147df26e0" providerId="LiveId" clId="{ED5E6C85-D33D-40D8-8348-AF850F313FDF}" dt="2024-12-01T14:32:09.626" v="1116"/>
          <ac:picMkLst>
            <pc:docMk/>
            <pc:sldMk cId="3984473979" sldId="406"/>
            <ac:picMk id="8" creationId="{2FDDC5C4-44AD-899C-1781-ED135333E5EA}"/>
          </ac:picMkLst>
        </pc:picChg>
        <pc:picChg chg="mod">
          <ac:chgData name="Valerie Junk" userId="90edf34147df26e0" providerId="LiveId" clId="{ED5E6C85-D33D-40D8-8348-AF850F313FDF}" dt="2024-12-01T14:32:09.626" v="1116"/>
          <ac:picMkLst>
            <pc:docMk/>
            <pc:sldMk cId="3984473979" sldId="406"/>
            <ac:picMk id="9" creationId="{E8158E6C-F7A3-F6DC-C794-E108FA147D20}"/>
          </ac:picMkLst>
        </pc:picChg>
        <pc:picChg chg="mod">
          <ac:chgData name="Valerie Junk" userId="90edf34147df26e0" providerId="LiveId" clId="{ED5E6C85-D33D-40D8-8348-AF850F313FDF}" dt="2024-12-01T14:32:09.626" v="1116"/>
          <ac:picMkLst>
            <pc:docMk/>
            <pc:sldMk cId="3984473979" sldId="406"/>
            <ac:picMk id="12" creationId="{445CA449-4370-F400-F145-BED19E6B0198}"/>
          </ac:picMkLst>
        </pc:picChg>
        <pc:picChg chg="mod">
          <ac:chgData name="Valerie Junk" userId="90edf34147df26e0" providerId="LiveId" clId="{ED5E6C85-D33D-40D8-8348-AF850F313FDF}" dt="2024-12-01T14:32:09.626" v="1116"/>
          <ac:picMkLst>
            <pc:docMk/>
            <pc:sldMk cId="3984473979" sldId="406"/>
            <ac:picMk id="14" creationId="{10ED347B-6FBF-6543-0F95-46AC0E4BC3DB}"/>
          </ac:picMkLst>
        </pc:picChg>
        <pc:picChg chg="mod">
          <ac:chgData name="Valerie Junk" userId="90edf34147df26e0" providerId="LiveId" clId="{ED5E6C85-D33D-40D8-8348-AF850F313FDF}" dt="2024-12-01T14:32:09.626" v="1116"/>
          <ac:picMkLst>
            <pc:docMk/>
            <pc:sldMk cId="3984473979" sldId="406"/>
            <ac:picMk id="15" creationId="{BBDFEC92-FBC3-21FC-4D08-4B0224DA3301}"/>
          </ac:picMkLst>
        </pc:picChg>
        <pc:picChg chg="mod">
          <ac:chgData name="Valerie Junk" userId="90edf34147df26e0" providerId="LiveId" clId="{ED5E6C85-D33D-40D8-8348-AF850F313FDF}" dt="2024-12-01T14:32:09.626" v="1116"/>
          <ac:picMkLst>
            <pc:docMk/>
            <pc:sldMk cId="3984473979" sldId="406"/>
            <ac:picMk id="18" creationId="{90282160-B642-4DD8-4621-F5458E9E105F}"/>
          </ac:picMkLst>
        </pc:picChg>
        <pc:picChg chg="mod">
          <ac:chgData name="Valerie Junk" userId="90edf34147df26e0" providerId="LiveId" clId="{ED5E6C85-D33D-40D8-8348-AF850F313FDF}" dt="2024-12-01T14:32:09.626" v="1116"/>
          <ac:picMkLst>
            <pc:docMk/>
            <pc:sldMk cId="3984473979" sldId="406"/>
            <ac:picMk id="19" creationId="{673B03CD-1C68-90A0-F9E0-8A9197BCAA67}"/>
          </ac:picMkLst>
        </pc:picChg>
        <pc:picChg chg="mod">
          <ac:chgData name="Valerie Junk" userId="90edf34147df26e0" providerId="LiveId" clId="{ED5E6C85-D33D-40D8-8348-AF850F313FDF}" dt="2024-12-01T14:32:09.626" v="1116"/>
          <ac:picMkLst>
            <pc:docMk/>
            <pc:sldMk cId="3984473979" sldId="406"/>
            <ac:picMk id="21" creationId="{D13359D3-8CAA-DB5D-D3DA-C74E4C600048}"/>
          </ac:picMkLst>
        </pc:picChg>
        <pc:picChg chg="add mod">
          <ac:chgData name="Valerie Junk" userId="90edf34147df26e0" providerId="LiveId" clId="{ED5E6C85-D33D-40D8-8348-AF850F313FDF}" dt="2024-12-01T14:32:40.657" v="1117"/>
          <ac:picMkLst>
            <pc:docMk/>
            <pc:sldMk cId="3984473979" sldId="406"/>
            <ac:picMk id="22" creationId="{0ADB86B5-EEA9-C34F-0113-8B0087429CD0}"/>
          </ac:picMkLst>
        </pc:picChg>
        <pc:picChg chg="add mod">
          <ac:chgData name="Valerie Junk" userId="90edf34147df26e0" providerId="LiveId" clId="{ED5E6C85-D33D-40D8-8348-AF850F313FDF}" dt="2024-12-01T14:32:40.657" v="1117"/>
          <ac:picMkLst>
            <pc:docMk/>
            <pc:sldMk cId="3984473979" sldId="406"/>
            <ac:picMk id="23" creationId="{DAEBE541-176D-64CC-0EC0-6A71B59614CB}"/>
          </ac:picMkLst>
        </pc:picChg>
      </pc:sldChg>
      <pc:sldChg chg="delSp modSp mod">
        <pc:chgData name="Valerie Junk" userId="90edf34147df26e0" providerId="LiveId" clId="{ED5E6C85-D33D-40D8-8348-AF850F313FDF}" dt="2024-12-01T14:36:07.820" v="1187" actId="478"/>
        <pc:sldMkLst>
          <pc:docMk/>
          <pc:sldMk cId="2856311076" sldId="407"/>
        </pc:sldMkLst>
        <pc:spChg chg="del">
          <ac:chgData name="Valerie Junk" userId="90edf34147df26e0" providerId="LiveId" clId="{ED5E6C85-D33D-40D8-8348-AF850F313FDF}" dt="2024-12-01T14:36:07.820" v="1187" actId="478"/>
          <ac:spMkLst>
            <pc:docMk/>
            <pc:sldMk cId="2856311076" sldId="407"/>
            <ac:spMk id="4" creationId="{AFF4111A-DA9B-729D-F02E-52E299019CBA}"/>
          </ac:spMkLst>
        </pc:spChg>
        <pc:spChg chg="mod">
          <ac:chgData name="Valerie Junk" userId="90edf34147df26e0" providerId="LiveId" clId="{ED5E6C85-D33D-40D8-8348-AF850F313FDF}" dt="2024-12-01T14:36:06.323" v="1186" actId="207"/>
          <ac:spMkLst>
            <pc:docMk/>
            <pc:sldMk cId="2856311076" sldId="407"/>
            <ac:spMk id="13" creationId="{457F8E76-2EB1-7FAA-6F5E-06FD753AB20E}"/>
          </ac:spMkLst>
        </pc:spChg>
      </pc:sldChg>
      <pc:sldChg chg="delSp modSp mod">
        <pc:chgData name="Valerie Junk" userId="90edf34147df26e0" providerId="LiveId" clId="{ED5E6C85-D33D-40D8-8348-AF850F313FDF}" dt="2024-12-01T14:33:55.730" v="1146" actId="404"/>
        <pc:sldMkLst>
          <pc:docMk/>
          <pc:sldMk cId="3074794142" sldId="408"/>
        </pc:sldMkLst>
        <pc:spChg chg="mod">
          <ac:chgData name="Valerie Junk" userId="90edf34147df26e0" providerId="LiveId" clId="{ED5E6C85-D33D-40D8-8348-AF850F313FDF}" dt="2024-12-01T14:33:55.730" v="1146" actId="404"/>
          <ac:spMkLst>
            <pc:docMk/>
            <pc:sldMk cId="3074794142" sldId="408"/>
            <ac:spMk id="3" creationId="{3779230E-4562-5C2A-E818-D0DF31EBFF92}"/>
          </ac:spMkLst>
        </pc:spChg>
        <pc:picChg chg="del">
          <ac:chgData name="Valerie Junk" userId="90edf34147df26e0" providerId="LiveId" clId="{ED5E6C85-D33D-40D8-8348-AF850F313FDF}" dt="2024-12-01T14:33:47.837" v="1142" actId="478"/>
          <ac:picMkLst>
            <pc:docMk/>
            <pc:sldMk cId="3074794142" sldId="408"/>
            <ac:picMk id="2" creationId="{8BDE9799-9509-3D65-11BD-6377A1958131}"/>
          </ac:picMkLst>
        </pc:picChg>
      </pc:sldChg>
      <pc:sldChg chg="addSp delSp modSp mod">
        <pc:chgData name="Valerie Junk" userId="90edf34147df26e0" providerId="LiveId" clId="{ED5E6C85-D33D-40D8-8348-AF850F313FDF}" dt="2024-12-01T14:35:15.183" v="1172" actId="27636"/>
        <pc:sldMkLst>
          <pc:docMk/>
          <pc:sldMk cId="687333277" sldId="409"/>
        </pc:sldMkLst>
        <pc:spChg chg="del">
          <ac:chgData name="Valerie Junk" userId="90edf34147df26e0" providerId="LiveId" clId="{ED5E6C85-D33D-40D8-8348-AF850F313FDF}" dt="2024-12-01T14:34:19.494" v="1154" actId="478"/>
          <ac:spMkLst>
            <pc:docMk/>
            <pc:sldMk cId="687333277" sldId="409"/>
            <ac:spMk id="4" creationId="{AFF4111A-DA9B-729D-F02E-52E299019CBA}"/>
          </ac:spMkLst>
        </pc:spChg>
        <pc:spChg chg="mod">
          <ac:chgData name="Valerie Junk" userId="90edf34147df26e0" providerId="LiveId" clId="{ED5E6C85-D33D-40D8-8348-AF850F313FDF}" dt="2024-12-01T14:35:15.183" v="1172" actId="27636"/>
          <ac:spMkLst>
            <pc:docMk/>
            <pc:sldMk cId="687333277" sldId="409"/>
            <ac:spMk id="8" creationId="{46D01B53-B7B8-8E6C-CBE6-98CC2046A712}"/>
          </ac:spMkLst>
        </pc:spChg>
        <pc:spChg chg="mod">
          <ac:chgData name="Valerie Junk" userId="90edf34147df26e0" providerId="LiveId" clId="{ED5E6C85-D33D-40D8-8348-AF850F313FDF}" dt="2024-12-01T14:34:02.853" v="1147" actId="207"/>
          <ac:spMkLst>
            <pc:docMk/>
            <pc:sldMk cId="687333277" sldId="409"/>
            <ac:spMk id="13" creationId="{457F8E76-2EB1-7FAA-6F5E-06FD753AB20E}"/>
          </ac:spMkLst>
        </pc:spChg>
        <pc:picChg chg="add mod">
          <ac:chgData name="Valerie Junk" userId="90edf34147df26e0" providerId="LiveId" clId="{ED5E6C85-D33D-40D8-8348-AF850F313FDF}" dt="2024-12-01T14:35:09.253" v="1168" actId="1076"/>
          <ac:picMkLst>
            <pc:docMk/>
            <pc:sldMk cId="687333277" sldId="409"/>
            <ac:picMk id="3" creationId="{AD5E6675-7D2C-8E6E-DA07-80004274340E}"/>
          </ac:picMkLst>
        </pc:picChg>
        <pc:picChg chg="del mod">
          <ac:chgData name="Valerie Junk" userId="90edf34147df26e0" providerId="LiveId" clId="{ED5E6C85-D33D-40D8-8348-AF850F313FDF}" dt="2024-12-01T14:35:02.837" v="1165" actId="478"/>
          <ac:picMkLst>
            <pc:docMk/>
            <pc:sldMk cId="687333277" sldId="409"/>
            <ac:picMk id="7" creationId="{1D9247DB-9172-467F-49D0-3248C37A1F4F}"/>
          </ac:picMkLst>
        </pc:picChg>
      </pc:sldChg>
      <pc:sldChg chg="delSp modSp mod">
        <pc:chgData name="Valerie Junk" userId="90edf34147df26e0" providerId="LiveId" clId="{ED5E6C85-D33D-40D8-8348-AF850F313FDF}" dt="2024-12-01T14:35:51.494" v="1185" actId="14100"/>
        <pc:sldMkLst>
          <pc:docMk/>
          <pc:sldMk cId="684015149" sldId="410"/>
        </pc:sldMkLst>
        <pc:spChg chg="del">
          <ac:chgData name="Valerie Junk" userId="90edf34147df26e0" providerId="LiveId" clId="{ED5E6C85-D33D-40D8-8348-AF850F313FDF}" dt="2024-12-01T14:35:32.569" v="1174" actId="478"/>
          <ac:spMkLst>
            <pc:docMk/>
            <pc:sldMk cId="684015149" sldId="410"/>
            <ac:spMk id="4" creationId="{AFF4111A-DA9B-729D-F02E-52E299019CBA}"/>
          </ac:spMkLst>
        </pc:spChg>
        <pc:spChg chg="mod">
          <ac:chgData name="Valerie Junk" userId="90edf34147df26e0" providerId="LiveId" clId="{ED5E6C85-D33D-40D8-8348-AF850F313FDF}" dt="2024-12-01T14:35:51.494" v="1185" actId="14100"/>
          <ac:spMkLst>
            <pc:docMk/>
            <pc:sldMk cId="684015149" sldId="410"/>
            <ac:spMk id="5" creationId="{A2CB9126-49D6-D14B-A6A1-EA01177DF298}"/>
          </ac:spMkLst>
        </pc:spChg>
        <pc:spChg chg="mod">
          <ac:chgData name="Valerie Junk" userId="90edf34147df26e0" providerId="LiveId" clId="{ED5E6C85-D33D-40D8-8348-AF850F313FDF}" dt="2024-12-01T14:35:43.093" v="1182" actId="403"/>
          <ac:spMkLst>
            <pc:docMk/>
            <pc:sldMk cId="684015149" sldId="410"/>
            <ac:spMk id="13" creationId="{457F8E76-2EB1-7FAA-6F5E-06FD753AB20E}"/>
          </ac:spMkLst>
        </pc:spChg>
      </pc:sldChg>
      <pc:sldChg chg="delSp modSp mod">
        <pc:chgData name="Valerie Junk" userId="90edf34147df26e0" providerId="LiveId" clId="{ED5E6C85-D33D-40D8-8348-AF850F313FDF}" dt="2024-12-01T14:37:44.666" v="1208" actId="1076"/>
        <pc:sldMkLst>
          <pc:docMk/>
          <pc:sldMk cId="3167150153" sldId="411"/>
        </pc:sldMkLst>
        <pc:spChg chg="mod">
          <ac:chgData name="Valerie Junk" userId="90edf34147df26e0" providerId="LiveId" clId="{ED5E6C85-D33D-40D8-8348-AF850F313FDF}" dt="2024-12-01T14:37:38.577" v="1206" actId="404"/>
          <ac:spMkLst>
            <pc:docMk/>
            <pc:sldMk cId="3167150153" sldId="411"/>
            <ac:spMk id="2" creationId="{50D46F8C-0A52-0D66-B1A6-4B1902125824}"/>
          </ac:spMkLst>
        </pc:spChg>
        <pc:spChg chg="del">
          <ac:chgData name="Valerie Junk" userId="90edf34147df26e0" providerId="LiveId" clId="{ED5E6C85-D33D-40D8-8348-AF850F313FDF}" dt="2024-12-01T14:37:24.271" v="1197" actId="478"/>
          <ac:spMkLst>
            <pc:docMk/>
            <pc:sldMk cId="3167150153" sldId="411"/>
            <ac:spMk id="4" creationId="{AFF4111A-DA9B-729D-F02E-52E299019CBA}"/>
          </ac:spMkLst>
        </pc:spChg>
        <pc:spChg chg="mod">
          <ac:chgData name="Valerie Junk" userId="90edf34147df26e0" providerId="LiveId" clId="{ED5E6C85-D33D-40D8-8348-AF850F313FDF}" dt="2024-12-01T14:37:22.722" v="1196" actId="207"/>
          <ac:spMkLst>
            <pc:docMk/>
            <pc:sldMk cId="3167150153" sldId="411"/>
            <ac:spMk id="13" creationId="{457F8E76-2EB1-7FAA-6F5E-06FD753AB20E}"/>
          </ac:spMkLst>
        </pc:spChg>
        <pc:picChg chg="mod">
          <ac:chgData name="Valerie Junk" userId="90edf34147df26e0" providerId="LiveId" clId="{ED5E6C85-D33D-40D8-8348-AF850F313FDF}" dt="2024-12-01T14:37:44.666" v="1208" actId="1076"/>
          <ac:picMkLst>
            <pc:docMk/>
            <pc:sldMk cId="3167150153" sldId="411"/>
            <ac:picMk id="3" creationId="{0C0923EB-EDFA-8C00-CE85-55FEDC8F2D26}"/>
          </ac:picMkLst>
        </pc:picChg>
        <pc:picChg chg="mod">
          <ac:chgData name="Valerie Junk" userId="90edf34147df26e0" providerId="LiveId" clId="{ED5E6C85-D33D-40D8-8348-AF850F313FDF}" dt="2024-12-01T14:37:43.762" v="1207" actId="1076"/>
          <ac:picMkLst>
            <pc:docMk/>
            <pc:sldMk cId="3167150153" sldId="411"/>
            <ac:picMk id="5" creationId="{844C7873-FFC3-DBDF-DF76-D6820AB20562}"/>
          </ac:picMkLst>
        </pc:picChg>
      </pc:sldChg>
      <pc:sldChg chg="del">
        <pc:chgData name="Valerie Junk" userId="90edf34147df26e0" providerId="LiveId" clId="{ED5E6C85-D33D-40D8-8348-AF850F313FDF}" dt="2024-12-01T14:39:38.704" v="1241" actId="47"/>
        <pc:sldMkLst>
          <pc:docMk/>
          <pc:sldMk cId="916687124" sldId="413"/>
        </pc:sldMkLst>
      </pc:sldChg>
      <pc:sldChg chg="delSp modSp mod">
        <pc:chgData name="Valerie Junk" userId="90edf34147df26e0" providerId="LiveId" clId="{ED5E6C85-D33D-40D8-8348-AF850F313FDF}" dt="2024-12-01T14:40:45.887" v="1255" actId="403"/>
        <pc:sldMkLst>
          <pc:docMk/>
          <pc:sldMk cId="3266849281" sldId="414"/>
        </pc:sldMkLst>
        <pc:spChg chg="del">
          <ac:chgData name="Valerie Junk" userId="90edf34147df26e0" providerId="LiveId" clId="{ED5E6C85-D33D-40D8-8348-AF850F313FDF}" dt="2024-12-01T14:40:44" v="1254" actId="478"/>
          <ac:spMkLst>
            <pc:docMk/>
            <pc:sldMk cId="3266849281" sldId="414"/>
            <ac:spMk id="4" creationId="{AFF4111A-DA9B-729D-F02E-52E299019CBA}"/>
          </ac:spMkLst>
        </pc:spChg>
        <pc:spChg chg="mod">
          <ac:chgData name="Valerie Junk" userId="90edf34147df26e0" providerId="LiveId" clId="{ED5E6C85-D33D-40D8-8348-AF850F313FDF}" dt="2024-12-01T14:40:45.887" v="1255" actId="403"/>
          <ac:spMkLst>
            <pc:docMk/>
            <pc:sldMk cId="3266849281" sldId="414"/>
            <ac:spMk id="13" creationId="{457F8E76-2EB1-7FAA-6F5E-06FD753AB20E}"/>
          </ac:spMkLst>
        </pc:spChg>
      </pc:sldChg>
      <pc:sldChg chg="delSp modSp mod">
        <pc:chgData name="Valerie Junk" userId="90edf34147df26e0" providerId="LiveId" clId="{ED5E6C85-D33D-40D8-8348-AF850F313FDF}" dt="2024-12-01T14:40:25.594" v="1252" actId="478"/>
        <pc:sldMkLst>
          <pc:docMk/>
          <pc:sldMk cId="763378203" sldId="415"/>
        </pc:sldMkLst>
        <pc:spChg chg="del">
          <ac:chgData name="Valerie Junk" userId="90edf34147df26e0" providerId="LiveId" clId="{ED5E6C85-D33D-40D8-8348-AF850F313FDF}" dt="2024-12-01T14:40:25.594" v="1252" actId="478"/>
          <ac:spMkLst>
            <pc:docMk/>
            <pc:sldMk cId="763378203" sldId="415"/>
            <ac:spMk id="4" creationId="{AFF4111A-DA9B-729D-F02E-52E299019CBA}"/>
          </ac:spMkLst>
        </pc:spChg>
        <pc:spChg chg="mod">
          <ac:chgData name="Valerie Junk" userId="90edf34147df26e0" providerId="LiveId" clId="{ED5E6C85-D33D-40D8-8348-AF850F313FDF}" dt="2024-12-01T14:40:24.292" v="1251" actId="207"/>
          <ac:spMkLst>
            <pc:docMk/>
            <pc:sldMk cId="763378203" sldId="415"/>
            <ac:spMk id="13" creationId="{457F8E76-2EB1-7FAA-6F5E-06FD753AB20E}"/>
          </ac:spMkLst>
        </pc:spChg>
      </pc:sldChg>
      <pc:sldChg chg="delSp modSp mod">
        <pc:chgData name="Valerie Junk" userId="90edf34147df26e0" providerId="LiveId" clId="{ED5E6C85-D33D-40D8-8348-AF850F313FDF}" dt="2024-12-01T14:41:22.704" v="1264" actId="1076"/>
        <pc:sldMkLst>
          <pc:docMk/>
          <pc:sldMk cId="3481344245" sldId="416"/>
        </pc:sldMkLst>
        <pc:spChg chg="del">
          <ac:chgData name="Valerie Junk" userId="90edf34147df26e0" providerId="LiveId" clId="{ED5E6C85-D33D-40D8-8348-AF850F313FDF}" dt="2024-12-01T14:41:18.629" v="1263" actId="478"/>
          <ac:spMkLst>
            <pc:docMk/>
            <pc:sldMk cId="3481344245" sldId="416"/>
            <ac:spMk id="4" creationId="{AFF4111A-DA9B-729D-F02E-52E299019CBA}"/>
          </ac:spMkLst>
        </pc:spChg>
        <pc:spChg chg="mod">
          <ac:chgData name="Valerie Junk" userId="90edf34147df26e0" providerId="LiveId" clId="{ED5E6C85-D33D-40D8-8348-AF850F313FDF}" dt="2024-12-01T14:41:08.424" v="1261" actId="207"/>
          <ac:spMkLst>
            <pc:docMk/>
            <pc:sldMk cId="3481344245" sldId="416"/>
            <ac:spMk id="10" creationId="{525C5D70-D7BD-8BE5-D7AE-5C0D6B1931B9}"/>
          </ac:spMkLst>
        </pc:spChg>
        <pc:spChg chg="mod">
          <ac:chgData name="Valerie Junk" userId="90edf34147df26e0" providerId="LiveId" clId="{ED5E6C85-D33D-40D8-8348-AF850F313FDF}" dt="2024-12-01T14:41:13.024" v="1262" actId="403"/>
          <ac:spMkLst>
            <pc:docMk/>
            <pc:sldMk cId="3481344245" sldId="416"/>
            <ac:spMk id="13" creationId="{457F8E76-2EB1-7FAA-6F5E-06FD753AB20E}"/>
          </ac:spMkLst>
        </pc:spChg>
        <pc:picChg chg="mod">
          <ac:chgData name="Valerie Junk" userId="90edf34147df26e0" providerId="LiveId" clId="{ED5E6C85-D33D-40D8-8348-AF850F313FDF}" dt="2024-12-01T14:41:22.704" v="1264" actId="1076"/>
          <ac:picMkLst>
            <pc:docMk/>
            <pc:sldMk cId="3481344245" sldId="416"/>
            <ac:picMk id="8" creationId="{F98C3406-DA81-2FD0-BBC9-8452A081440D}"/>
          </ac:picMkLst>
        </pc:picChg>
      </pc:sldChg>
      <pc:sldChg chg="delSp modSp mod">
        <pc:chgData name="Valerie Junk" userId="90edf34147df26e0" providerId="LiveId" clId="{ED5E6C85-D33D-40D8-8348-AF850F313FDF}" dt="2024-12-01T14:42:06.930" v="1279" actId="20577"/>
        <pc:sldMkLst>
          <pc:docMk/>
          <pc:sldMk cId="1040523869" sldId="417"/>
        </pc:sldMkLst>
        <pc:spChg chg="del">
          <ac:chgData name="Valerie Junk" userId="90edf34147df26e0" providerId="LiveId" clId="{ED5E6C85-D33D-40D8-8348-AF850F313FDF}" dt="2024-12-01T14:41:47.163" v="1274" actId="478"/>
          <ac:spMkLst>
            <pc:docMk/>
            <pc:sldMk cId="1040523869" sldId="417"/>
            <ac:spMk id="4" creationId="{AFF4111A-DA9B-729D-F02E-52E299019CBA}"/>
          </ac:spMkLst>
        </pc:spChg>
        <pc:spChg chg="mod">
          <ac:chgData name="Valerie Junk" userId="90edf34147df26e0" providerId="LiveId" clId="{ED5E6C85-D33D-40D8-8348-AF850F313FDF}" dt="2024-12-01T14:42:06.930" v="1279" actId="20577"/>
          <ac:spMkLst>
            <pc:docMk/>
            <pc:sldMk cId="1040523869" sldId="417"/>
            <ac:spMk id="6" creationId="{77F88B1F-CD27-1C11-D73A-D9EEC15BF438}"/>
          </ac:spMkLst>
        </pc:spChg>
        <pc:spChg chg="mod">
          <ac:chgData name="Valerie Junk" userId="90edf34147df26e0" providerId="LiveId" clId="{ED5E6C85-D33D-40D8-8348-AF850F313FDF}" dt="2024-12-01T14:41:49.082" v="1275" actId="403"/>
          <ac:spMkLst>
            <pc:docMk/>
            <pc:sldMk cId="1040523869" sldId="417"/>
            <ac:spMk id="13" creationId="{457F8E76-2EB1-7FAA-6F5E-06FD753AB20E}"/>
          </ac:spMkLst>
        </pc:spChg>
      </pc:sldChg>
      <pc:sldChg chg="delSp modSp mod">
        <pc:chgData name="Valerie Junk" userId="90edf34147df26e0" providerId="LiveId" clId="{ED5E6C85-D33D-40D8-8348-AF850F313FDF}" dt="2024-12-01T14:38:16.215" v="1216" actId="1076"/>
        <pc:sldMkLst>
          <pc:docMk/>
          <pc:sldMk cId="1138416008" sldId="419"/>
        </pc:sldMkLst>
        <pc:spChg chg="mod">
          <ac:chgData name="Valerie Junk" userId="90edf34147df26e0" providerId="LiveId" clId="{ED5E6C85-D33D-40D8-8348-AF850F313FDF}" dt="2024-12-01T14:38:16.215" v="1216" actId="1076"/>
          <ac:spMkLst>
            <pc:docMk/>
            <pc:sldMk cId="1138416008" sldId="419"/>
            <ac:spMk id="7" creationId="{B466EF3D-5CE5-B5E0-EA88-98ABB6BA9915}"/>
          </ac:spMkLst>
        </pc:spChg>
        <pc:picChg chg="del">
          <ac:chgData name="Valerie Junk" userId="90edf34147df26e0" providerId="LiveId" clId="{ED5E6C85-D33D-40D8-8348-AF850F313FDF}" dt="2024-12-01T14:37:52.532" v="1209" actId="478"/>
          <ac:picMkLst>
            <pc:docMk/>
            <pc:sldMk cId="1138416008" sldId="419"/>
            <ac:picMk id="2" creationId="{8BDE9799-9509-3D65-11BD-6377A1958131}"/>
          </ac:picMkLst>
        </pc:picChg>
      </pc:sldChg>
      <pc:sldChg chg="delSp modSp mod">
        <pc:chgData name="Valerie Junk" userId="90edf34147df26e0" providerId="LiveId" clId="{ED5E6C85-D33D-40D8-8348-AF850F313FDF}" dt="2024-12-01T14:38:33.293" v="1222" actId="403"/>
        <pc:sldMkLst>
          <pc:docMk/>
          <pc:sldMk cId="1737083925" sldId="420"/>
        </pc:sldMkLst>
        <pc:spChg chg="del">
          <ac:chgData name="Valerie Junk" userId="90edf34147df26e0" providerId="LiveId" clId="{ED5E6C85-D33D-40D8-8348-AF850F313FDF}" dt="2024-12-01T14:38:22.922" v="1218" actId="478"/>
          <ac:spMkLst>
            <pc:docMk/>
            <pc:sldMk cId="1737083925" sldId="420"/>
            <ac:spMk id="4" creationId="{AFF4111A-DA9B-729D-F02E-52E299019CBA}"/>
          </ac:spMkLst>
        </pc:spChg>
        <pc:spChg chg="mod">
          <ac:chgData name="Valerie Junk" userId="90edf34147df26e0" providerId="LiveId" clId="{ED5E6C85-D33D-40D8-8348-AF850F313FDF}" dt="2024-12-01T14:38:33.293" v="1222" actId="403"/>
          <ac:spMkLst>
            <pc:docMk/>
            <pc:sldMk cId="1737083925" sldId="420"/>
            <ac:spMk id="13" creationId="{457F8E76-2EB1-7FAA-6F5E-06FD753AB20E}"/>
          </ac:spMkLst>
        </pc:spChg>
      </pc:sldChg>
      <pc:sldChg chg="delSp modSp mod">
        <pc:chgData name="Valerie Junk" userId="90edf34147df26e0" providerId="LiveId" clId="{ED5E6C85-D33D-40D8-8348-AF850F313FDF}" dt="2024-12-01T14:39:28.380" v="1240" actId="208"/>
        <pc:sldMkLst>
          <pc:docMk/>
          <pc:sldMk cId="1957692950" sldId="421"/>
        </pc:sldMkLst>
        <pc:spChg chg="del">
          <ac:chgData name="Valerie Junk" userId="90edf34147df26e0" providerId="LiveId" clId="{ED5E6C85-D33D-40D8-8348-AF850F313FDF}" dt="2024-12-01T14:39:17.897" v="1236" actId="478"/>
          <ac:spMkLst>
            <pc:docMk/>
            <pc:sldMk cId="1957692950" sldId="421"/>
            <ac:spMk id="4" creationId="{AFF4111A-DA9B-729D-F02E-52E299019CBA}"/>
          </ac:spMkLst>
        </pc:spChg>
        <pc:spChg chg="mod">
          <ac:chgData name="Valerie Junk" userId="90edf34147df26e0" providerId="LiveId" clId="{ED5E6C85-D33D-40D8-8348-AF850F313FDF}" dt="2024-12-01T14:39:28.380" v="1240" actId="208"/>
          <ac:spMkLst>
            <pc:docMk/>
            <pc:sldMk cId="1957692950" sldId="421"/>
            <ac:spMk id="5" creationId="{65A1AF9D-C520-6429-3C9A-E71875D4A768}"/>
          </ac:spMkLst>
        </pc:spChg>
        <pc:spChg chg="mod">
          <ac:chgData name="Valerie Junk" userId="90edf34147df26e0" providerId="LiveId" clId="{ED5E6C85-D33D-40D8-8348-AF850F313FDF}" dt="2024-12-01T14:39:28.380" v="1240" actId="208"/>
          <ac:spMkLst>
            <pc:docMk/>
            <pc:sldMk cId="1957692950" sldId="421"/>
            <ac:spMk id="6" creationId="{91DEAFD7-5473-79D1-0DD9-06981A5B25DD}"/>
          </ac:spMkLst>
        </pc:spChg>
        <pc:spChg chg="mod">
          <ac:chgData name="Valerie Junk" userId="90edf34147df26e0" providerId="LiveId" clId="{ED5E6C85-D33D-40D8-8348-AF850F313FDF}" dt="2024-12-01T14:39:28.380" v="1240" actId="208"/>
          <ac:spMkLst>
            <pc:docMk/>
            <pc:sldMk cId="1957692950" sldId="421"/>
            <ac:spMk id="7" creationId="{5C8DADCE-6101-DEE3-1E11-4C259FE2437F}"/>
          </ac:spMkLst>
        </pc:spChg>
        <pc:spChg chg="mod">
          <ac:chgData name="Valerie Junk" userId="90edf34147df26e0" providerId="LiveId" clId="{ED5E6C85-D33D-40D8-8348-AF850F313FDF}" dt="2024-12-01T14:39:21.794" v="1238" actId="403"/>
          <ac:spMkLst>
            <pc:docMk/>
            <pc:sldMk cId="1957692950" sldId="421"/>
            <ac:spMk id="8" creationId="{93302331-D532-0870-1B52-25A965A71E7F}"/>
          </ac:spMkLst>
        </pc:spChg>
        <pc:spChg chg="mod">
          <ac:chgData name="Valerie Junk" userId="90edf34147df26e0" providerId="LiveId" clId="{ED5E6C85-D33D-40D8-8348-AF850F313FDF}" dt="2024-12-01T14:39:19.981" v="1237" actId="403"/>
          <ac:spMkLst>
            <pc:docMk/>
            <pc:sldMk cId="1957692950" sldId="421"/>
            <ac:spMk id="13" creationId="{457F8E76-2EB1-7FAA-6F5E-06FD753AB20E}"/>
          </ac:spMkLst>
        </pc:spChg>
      </pc:sldChg>
      <pc:sldChg chg="delSp modSp mod">
        <pc:chgData name="Valerie Junk" userId="90edf34147df26e0" providerId="LiveId" clId="{ED5E6C85-D33D-40D8-8348-AF850F313FDF}" dt="2024-12-01T14:40:07.579" v="1248" actId="692"/>
        <pc:sldMkLst>
          <pc:docMk/>
          <pc:sldMk cId="3501125699" sldId="422"/>
        </pc:sldMkLst>
        <pc:spChg chg="del">
          <ac:chgData name="Valerie Junk" userId="90edf34147df26e0" providerId="LiveId" clId="{ED5E6C85-D33D-40D8-8348-AF850F313FDF}" dt="2024-12-01T14:39:41.912" v="1242" actId="478"/>
          <ac:spMkLst>
            <pc:docMk/>
            <pc:sldMk cId="3501125699" sldId="422"/>
            <ac:spMk id="4" creationId="{AFF4111A-DA9B-729D-F02E-52E299019CBA}"/>
          </ac:spMkLst>
        </pc:spChg>
        <pc:spChg chg="mod">
          <ac:chgData name="Valerie Junk" userId="90edf34147df26e0" providerId="LiveId" clId="{ED5E6C85-D33D-40D8-8348-AF850F313FDF}" dt="2024-12-01T14:39:44.694" v="1244" actId="207"/>
          <ac:spMkLst>
            <pc:docMk/>
            <pc:sldMk cId="3501125699" sldId="422"/>
            <ac:spMk id="13" creationId="{457F8E76-2EB1-7FAA-6F5E-06FD753AB20E}"/>
          </ac:spMkLst>
        </pc:spChg>
        <pc:cxnChg chg="mod">
          <ac:chgData name="Valerie Junk" userId="90edf34147df26e0" providerId="LiveId" clId="{ED5E6C85-D33D-40D8-8348-AF850F313FDF}" dt="2024-12-01T14:40:07.579" v="1248" actId="692"/>
          <ac:cxnSpMkLst>
            <pc:docMk/>
            <pc:sldMk cId="3501125699" sldId="422"/>
            <ac:cxnSpMk id="10" creationId="{4B867E86-68F3-5673-C52D-3CC2D7C9F6BD}"/>
          </ac:cxnSpMkLst>
        </pc:cxnChg>
        <pc:cxnChg chg="mod">
          <ac:chgData name="Valerie Junk" userId="90edf34147df26e0" providerId="LiveId" clId="{ED5E6C85-D33D-40D8-8348-AF850F313FDF}" dt="2024-12-01T14:40:07.579" v="1248" actId="692"/>
          <ac:cxnSpMkLst>
            <pc:docMk/>
            <pc:sldMk cId="3501125699" sldId="422"/>
            <ac:cxnSpMk id="11" creationId="{D4A0BCCD-4E0C-D005-F24F-F2B40807A050}"/>
          </ac:cxnSpMkLst>
        </pc:cxnChg>
      </pc:sldChg>
      <pc:sldChg chg="modSp mod">
        <pc:chgData name="Valerie Junk" userId="90edf34147df26e0" providerId="LiveId" clId="{ED5E6C85-D33D-40D8-8348-AF850F313FDF}" dt="2024-12-01T14:42:51.455" v="1352" actId="1076"/>
        <pc:sldMkLst>
          <pc:docMk/>
          <pc:sldMk cId="1308704696" sldId="423"/>
        </pc:sldMkLst>
        <pc:spChg chg="mod">
          <ac:chgData name="Valerie Junk" userId="90edf34147df26e0" providerId="LiveId" clId="{ED5E6C85-D33D-40D8-8348-AF850F313FDF}" dt="2024-12-01T14:42:51.455" v="1352" actId="1076"/>
          <ac:spMkLst>
            <pc:docMk/>
            <pc:sldMk cId="1308704696" sldId="423"/>
            <ac:spMk id="7" creationId="{B466EF3D-5CE5-B5E0-EA88-98ABB6BA9915}"/>
          </ac:spMkLst>
        </pc:spChg>
      </pc:sldChg>
      <pc:sldChg chg="delSp modSp mod">
        <pc:chgData name="Valerie Junk" userId="90edf34147df26e0" providerId="LiveId" clId="{ED5E6C85-D33D-40D8-8348-AF850F313FDF}" dt="2024-12-01T14:40:59.999" v="1260" actId="1076"/>
        <pc:sldMkLst>
          <pc:docMk/>
          <pc:sldMk cId="3638218829" sldId="424"/>
        </pc:sldMkLst>
        <pc:spChg chg="mod">
          <ac:chgData name="Valerie Junk" userId="90edf34147df26e0" providerId="LiveId" clId="{ED5E6C85-D33D-40D8-8348-AF850F313FDF}" dt="2024-12-01T14:40:59.999" v="1260" actId="1076"/>
          <ac:spMkLst>
            <pc:docMk/>
            <pc:sldMk cId="3638218829" sldId="424"/>
            <ac:spMk id="7" creationId="{B466EF3D-5CE5-B5E0-EA88-98ABB6BA9915}"/>
          </ac:spMkLst>
        </pc:spChg>
        <pc:picChg chg="del">
          <ac:chgData name="Valerie Junk" userId="90edf34147df26e0" providerId="LiveId" clId="{ED5E6C85-D33D-40D8-8348-AF850F313FDF}" dt="2024-12-01T14:40:53.537" v="1258" actId="478"/>
          <ac:picMkLst>
            <pc:docMk/>
            <pc:sldMk cId="3638218829" sldId="424"/>
            <ac:picMk id="2" creationId="{8BDE9799-9509-3D65-11BD-6377A1958131}"/>
          </ac:picMkLst>
        </pc:picChg>
      </pc:sldChg>
      <pc:sldChg chg="delSp modSp mod">
        <pc:chgData name="Valerie Junk" userId="90edf34147df26e0" providerId="LiveId" clId="{ED5E6C85-D33D-40D8-8348-AF850F313FDF}" dt="2024-12-01T14:41:39.394" v="1272" actId="20577"/>
        <pc:sldMkLst>
          <pc:docMk/>
          <pc:sldMk cId="4259755634" sldId="429"/>
        </pc:sldMkLst>
        <pc:spChg chg="del">
          <ac:chgData name="Valerie Junk" userId="90edf34147df26e0" providerId="LiveId" clId="{ED5E6C85-D33D-40D8-8348-AF850F313FDF}" dt="2024-12-01T14:41:28.277" v="1266" actId="478"/>
          <ac:spMkLst>
            <pc:docMk/>
            <pc:sldMk cId="4259755634" sldId="429"/>
            <ac:spMk id="4" creationId="{AFF4111A-DA9B-729D-F02E-52E299019CBA}"/>
          </ac:spMkLst>
        </pc:spChg>
        <pc:spChg chg="mod">
          <ac:chgData name="Valerie Junk" userId="90edf34147df26e0" providerId="LiveId" clId="{ED5E6C85-D33D-40D8-8348-AF850F313FDF}" dt="2024-12-01T14:41:39.394" v="1272" actId="20577"/>
          <ac:spMkLst>
            <pc:docMk/>
            <pc:sldMk cId="4259755634" sldId="429"/>
            <ac:spMk id="10" creationId="{525C5D70-D7BD-8BE5-D7AE-5C0D6B1931B9}"/>
          </ac:spMkLst>
        </pc:spChg>
        <pc:spChg chg="mod">
          <ac:chgData name="Valerie Junk" userId="90edf34147df26e0" providerId="LiveId" clId="{ED5E6C85-D33D-40D8-8348-AF850F313FDF}" dt="2024-12-01T14:41:26.610" v="1265" actId="207"/>
          <ac:spMkLst>
            <pc:docMk/>
            <pc:sldMk cId="4259755634" sldId="429"/>
            <ac:spMk id="13" creationId="{457F8E76-2EB1-7FAA-6F5E-06FD753AB20E}"/>
          </ac:spMkLst>
        </pc:spChg>
      </pc:sldChg>
      <pc:sldChg chg="del">
        <pc:chgData name="Valerie Junk" userId="90edf34147df26e0" providerId="LiveId" clId="{ED5E6C85-D33D-40D8-8348-AF850F313FDF}" dt="2024-12-01T14:40:19.513" v="1249" actId="47"/>
        <pc:sldMkLst>
          <pc:docMk/>
          <pc:sldMk cId="980112023" sldId="430"/>
        </pc:sldMkLst>
      </pc:sldChg>
      <pc:sldChg chg="addSp delSp modSp mod setBg">
        <pc:chgData name="Valerie Junk" userId="90edf34147df26e0" providerId="LiveId" clId="{ED5E6C85-D33D-40D8-8348-AF850F313FDF}" dt="2024-12-01T14:09:18.937" v="874"/>
        <pc:sldMkLst>
          <pc:docMk/>
          <pc:sldMk cId="3368180411" sldId="2134805782"/>
        </pc:sldMkLst>
        <pc:spChg chg="mod">
          <ac:chgData name="Valerie Junk" userId="90edf34147df26e0" providerId="LiveId" clId="{ED5E6C85-D33D-40D8-8348-AF850F313FDF}" dt="2024-12-01T14:08:21.294" v="676" actId="692"/>
          <ac:spMkLst>
            <pc:docMk/>
            <pc:sldMk cId="3368180411" sldId="2134805782"/>
            <ac:spMk id="3" creationId="{1D8E4EFA-7273-8593-4E46-105C8732311B}"/>
          </ac:spMkLst>
        </pc:spChg>
        <pc:spChg chg="add del mod">
          <ac:chgData name="Valerie Junk" userId="90edf34147df26e0" providerId="LiveId" clId="{ED5E6C85-D33D-40D8-8348-AF850F313FDF}" dt="2024-12-01T14:05:07.298" v="388" actId="478"/>
          <ac:spMkLst>
            <pc:docMk/>
            <pc:sldMk cId="3368180411" sldId="2134805782"/>
            <ac:spMk id="5" creationId="{69838370-D78E-277C-A5A9-977A764B57DA}"/>
          </ac:spMkLst>
        </pc:spChg>
        <pc:picChg chg="del">
          <ac:chgData name="Valerie Junk" userId="90edf34147df26e0" providerId="LiveId" clId="{ED5E6C85-D33D-40D8-8348-AF850F313FDF}" dt="2024-12-01T13:59:00.851" v="3" actId="478"/>
          <ac:picMkLst>
            <pc:docMk/>
            <pc:sldMk cId="3368180411" sldId="2134805782"/>
            <ac:picMk id="4" creationId="{B975E65B-1B2E-7FA8-B1A9-86860E149152}"/>
          </ac:picMkLst>
        </pc:picChg>
      </pc:sldChg>
      <pc:sldChg chg="addSp delSp modSp mod">
        <pc:chgData name="Valerie Junk" userId="90edf34147df26e0" providerId="LiveId" clId="{ED5E6C85-D33D-40D8-8348-AF850F313FDF}" dt="2024-12-01T14:33:34.833" v="1137" actId="1076"/>
        <pc:sldMkLst>
          <pc:docMk/>
          <pc:sldMk cId="594841216" sldId="2134805783"/>
        </pc:sldMkLst>
        <pc:spChg chg="mod">
          <ac:chgData name="Valerie Junk" userId="90edf34147df26e0" providerId="LiveId" clId="{ED5E6C85-D33D-40D8-8348-AF850F313FDF}" dt="2024-12-01T14:33:26.376" v="1134" actId="1076"/>
          <ac:spMkLst>
            <pc:docMk/>
            <pc:sldMk cId="594841216" sldId="2134805783"/>
            <ac:spMk id="2" creationId="{A73CEF70-1F3A-6746-4567-2D57114868F7}"/>
          </ac:spMkLst>
        </pc:spChg>
        <pc:spChg chg="mod">
          <ac:chgData name="Valerie Junk" userId="90edf34147df26e0" providerId="LiveId" clId="{ED5E6C85-D33D-40D8-8348-AF850F313FDF}" dt="2024-12-01T14:32:52.821" v="1119" actId="1076"/>
          <ac:spMkLst>
            <pc:docMk/>
            <pc:sldMk cId="594841216" sldId="2134805783"/>
            <ac:spMk id="3" creationId="{54B392FF-C164-2A29-4A58-33B51D436A8B}"/>
          </ac:spMkLst>
        </pc:spChg>
        <pc:spChg chg="del">
          <ac:chgData name="Valerie Junk" userId="90edf34147df26e0" providerId="LiveId" clId="{ED5E6C85-D33D-40D8-8348-AF850F313FDF}" dt="2024-12-01T14:33:15.888" v="1131" actId="478"/>
          <ac:spMkLst>
            <pc:docMk/>
            <pc:sldMk cId="594841216" sldId="2134805783"/>
            <ac:spMk id="4" creationId="{AFF4111A-DA9B-729D-F02E-52E299019CBA}"/>
          </ac:spMkLst>
        </pc:spChg>
        <pc:spChg chg="mod">
          <ac:chgData name="Valerie Junk" userId="90edf34147df26e0" providerId="LiveId" clId="{ED5E6C85-D33D-40D8-8348-AF850F313FDF}" dt="2024-12-01T14:33:34.833" v="1137" actId="1076"/>
          <ac:spMkLst>
            <pc:docMk/>
            <pc:sldMk cId="594841216" sldId="2134805783"/>
            <ac:spMk id="5" creationId="{740ABAAB-81AF-12F0-CDE6-F030F0A1EC65}"/>
          </ac:spMkLst>
        </pc:spChg>
        <pc:spChg chg="mod">
          <ac:chgData name="Valerie Junk" userId="90edf34147df26e0" providerId="LiveId" clId="{ED5E6C85-D33D-40D8-8348-AF850F313FDF}" dt="2024-12-01T14:33:30.889" v="1136" actId="1076"/>
          <ac:spMkLst>
            <pc:docMk/>
            <pc:sldMk cId="594841216" sldId="2134805783"/>
            <ac:spMk id="7" creationId="{539F0826-E777-FCCB-A7A3-0C81F389CC1C}"/>
          </ac:spMkLst>
        </pc:spChg>
        <pc:spChg chg="mod">
          <ac:chgData name="Valerie Junk" userId="90edf34147df26e0" providerId="LiveId" clId="{ED5E6C85-D33D-40D8-8348-AF850F313FDF}" dt="2024-12-01T14:33:09.191" v="1129"/>
          <ac:spMkLst>
            <pc:docMk/>
            <pc:sldMk cId="594841216" sldId="2134805783"/>
            <ac:spMk id="12" creationId="{9FE149B0-A096-E071-DE12-63B2627CCCB9}"/>
          </ac:spMkLst>
        </pc:spChg>
        <pc:spChg chg="del mod">
          <ac:chgData name="Valerie Junk" userId="90edf34147df26e0" providerId="LiveId" clId="{ED5E6C85-D33D-40D8-8348-AF850F313FDF}" dt="2024-12-01T14:33:20.417" v="1132" actId="478"/>
          <ac:spMkLst>
            <pc:docMk/>
            <pc:sldMk cId="594841216" sldId="2134805783"/>
            <ac:spMk id="13" creationId="{457F8E76-2EB1-7FAA-6F5E-06FD753AB20E}"/>
          </ac:spMkLst>
        </pc:spChg>
        <pc:spChg chg="mod">
          <ac:chgData name="Valerie Junk" userId="90edf34147df26e0" providerId="LiveId" clId="{ED5E6C85-D33D-40D8-8348-AF850F313FDF}" dt="2024-12-01T14:33:09.191" v="1129"/>
          <ac:spMkLst>
            <pc:docMk/>
            <pc:sldMk cId="594841216" sldId="2134805783"/>
            <ac:spMk id="18" creationId="{2C0E7306-105B-692A-BDBB-3515AE5EFB07}"/>
          </ac:spMkLst>
        </pc:spChg>
        <pc:spChg chg="mod">
          <ac:chgData name="Valerie Junk" userId="90edf34147df26e0" providerId="LiveId" clId="{ED5E6C85-D33D-40D8-8348-AF850F313FDF}" dt="2024-12-01T14:33:09.191" v="1129"/>
          <ac:spMkLst>
            <pc:docMk/>
            <pc:sldMk cId="594841216" sldId="2134805783"/>
            <ac:spMk id="22" creationId="{C7678718-47EF-FE68-2C9F-B7B74F848FA4}"/>
          </ac:spMkLst>
        </pc:spChg>
        <pc:spChg chg="add del mod">
          <ac:chgData name="Valerie Junk" userId="90edf34147df26e0" providerId="LiveId" clId="{ED5E6C85-D33D-40D8-8348-AF850F313FDF}" dt="2024-12-01T14:33:22.158" v="1133" actId="478"/>
          <ac:spMkLst>
            <pc:docMk/>
            <pc:sldMk cId="594841216" sldId="2134805783"/>
            <ac:spMk id="27" creationId="{752CE7FF-A593-180C-EC5B-2644E73EECA9}"/>
          </ac:spMkLst>
        </pc:spChg>
        <pc:grpChg chg="add mod ord">
          <ac:chgData name="Valerie Junk" userId="90edf34147df26e0" providerId="LiveId" clId="{ED5E6C85-D33D-40D8-8348-AF850F313FDF}" dt="2024-12-01T14:33:13.870" v="1130" actId="167"/>
          <ac:grpSpMkLst>
            <pc:docMk/>
            <pc:sldMk cId="594841216" sldId="2134805783"/>
            <ac:grpSpMk id="8" creationId="{490213F9-D92D-FEA6-9902-5BED86D8A343}"/>
          </ac:grpSpMkLst>
        </pc:grpChg>
        <pc:grpChg chg="add mod ord">
          <ac:chgData name="Valerie Junk" userId="90edf34147df26e0" providerId="LiveId" clId="{ED5E6C85-D33D-40D8-8348-AF850F313FDF}" dt="2024-12-01T14:33:13.870" v="1130" actId="167"/>
          <ac:grpSpMkLst>
            <pc:docMk/>
            <pc:sldMk cId="594841216" sldId="2134805783"/>
            <ac:grpSpMk id="14" creationId="{EEE729A7-3DFC-CF43-772C-EFE27C103650}"/>
          </ac:grpSpMkLst>
        </pc:grpChg>
        <pc:grpChg chg="add mod ord">
          <ac:chgData name="Valerie Junk" userId="90edf34147df26e0" providerId="LiveId" clId="{ED5E6C85-D33D-40D8-8348-AF850F313FDF}" dt="2024-12-01T14:33:13.870" v="1130" actId="167"/>
          <ac:grpSpMkLst>
            <pc:docMk/>
            <pc:sldMk cId="594841216" sldId="2134805783"/>
            <ac:grpSpMk id="19" creationId="{BF003467-D9EC-062F-F782-4902ECAFABF1}"/>
          </ac:grpSpMkLst>
        </pc:grpChg>
        <pc:picChg chg="del">
          <ac:chgData name="Valerie Junk" userId="90edf34147df26e0" providerId="LiveId" clId="{ED5E6C85-D33D-40D8-8348-AF850F313FDF}" dt="2024-12-01T14:33:08.537" v="1128" actId="478"/>
          <ac:picMkLst>
            <pc:docMk/>
            <pc:sldMk cId="594841216" sldId="2134805783"/>
            <ac:picMk id="6" creationId="{4461C23E-D430-2521-DE62-8A110C3A00D8}"/>
          </ac:picMkLst>
        </pc:picChg>
        <pc:picChg chg="mod">
          <ac:chgData name="Valerie Junk" userId="90edf34147df26e0" providerId="LiveId" clId="{ED5E6C85-D33D-40D8-8348-AF850F313FDF}" dt="2024-12-01T14:33:09.191" v="1129"/>
          <ac:picMkLst>
            <pc:docMk/>
            <pc:sldMk cId="594841216" sldId="2134805783"/>
            <ac:picMk id="9" creationId="{DCF7F5E7-5BC4-4CCB-8B63-F82AF7185872}"/>
          </ac:picMkLst>
        </pc:picChg>
        <pc:picChg chg="mod">
          <ac:chgData name="Valerie Junk" userId="90edf34147df26e0" providerId="LiveId" clId="{ED5E6C85-D33D-40D8-8348-AF850F313FDF}" dt="2024-12-01T14:33:09.191" v="1129"/>
          <ac:picMkLst>
            <pc:docMk/>
            <pc:sldMk cId="594841216" sldId="2134805783"/>
            <ac:picMk id="10" creationId="{4574215F-24E2-3D90-4D61-9129951EF9F8}"/>
          </ac:picMkLst>
        </pc:picChg>
        <pc:picChg chg="mod">
          <ac:chgData name="Valerie Junk" userId="90edf34147df26e0" providerId="LiveId" clId="{ED5E6C85-D33D-40D8-8348-AF850F313FDF}" dt="2024-12-01T14:33:09.191" v="1129"/>
          <ac:picMkLst>
            <pc:docMk/>
            <pc:sldMk cId="594841216" sldId="2134805783"/>
            <ac:picMk id="11" creationId="{F9E20F59-3F64-2EC6-6B13-B69F7F6267DA}"/>
          </ac:picMkLst>
        </pc:picChg>
        <pc:picChg chg="mod">
          <ac:chgData name="Valerie Junk" userId="90edf34147df26e0" providerId="LiveId" clId="{ED5E6C85-D33D-40D8-8348-AF850F313FDF}" dt="2024-12-01T14:33:09.191" v="1129"/>
          <ac:picMkLst>
            <pc:docMk/>
            <pc:sldMk cId="594841216" sldId="2134805783"/>
            <ac:picMk id="15" creationId="{0F14ABAF-9FE4-212A-B6C1-762BAA36B600}"/>
          </ac:picMkLst>
        </pc:picChg>
        <pc:picChg chg="mod">
          <ac:chgData name="Valerie Junk" userId="90edf34147df26e0" providerId="LiveId" clId="{ED5E6C85-D33D-40D8-8348-AF850F313FDF}" dt="2024-12-01T14:33:09.191" v="1129"/>
          <ac:picMkLst>
            <pc:docMk/>
            <pc:sldMk cId="594841216" sldId="2134805783"/>
            <ac:picMk id="16" creationId="{B09FEAFF-5645-2BC0-90B3-6D2EA5E1404D}"/>
          </ac:picMkLst>
        </pc:picChg>
        <pc:picChg chg="mod">
          <ac:chgData name="Valerie Junk" userId="90edf34147df26e0" providerId="LiveId" clId="{ED5E6C85-D33D-40D8-8348-AF850F313FDF}" dt="2024-12-01T14:33:09.191" v="1129"/>
          <ac:picMkLst>
            <pc:docMk/>
            <pc:sldMk cId="594841216" sldId="2134805783"/>
            <ac:picMk id="17" creationId="{11D5D8D8-F8F2-D999-D5FC-F05E9C15F576}"/>
          </ac:picMkLst>
        </pc:picChg>
        <pc:picChg chg="mod">
          <ac:chgData name="Valerie Junk" userId="90edf34147df26e0" providerId="LiveId" clId="{ED5E6C85-D33D-40D8-8348-AF850F313FDF}" dt="2024-12-01T14:33:09.191" v="1129"/>
          <ac:picMkLst>
            <pc:docMk/>
            <pc:sldMk cId="594841216" sldId="2134805783"/>
            <ac:picMk id="20" creationId="{1F9F23BB-B1FE-AB54-3B08-CE42B585A9AE}"/>
          </ac:picMkLst>
        </pc:picChg>
        <pc:picChg chg="mod">
          <ac:chgData name="Valerie Junk" userId="90edf34147df26e0" providerId="LiveId" clId="{ED5E6C85-D33D-40D8-8348-AF850F313FDF}" dt="2024-12-01T14:33:09.191" v="1129"/>
          <ac:picMkLst>
            <pc:docMk/>
            <pc:sldMk cId="594841216" sldId="2134805783"/>
            <ac:picMk id="21" creationId="{3D0ADC39-CB59-C164-1321-6C9C8596786F}"/>
          </ac:picMkLst>
        </pc:picChg>
        <pc:picChg chg="mod">
          <ac:chgData name="Valerie Junk" userId="90edf34147df26e0" providerId="LiveId" clId="{ED5E6C85-D33D-40D8-8348-AF850F313FDF}" dt="2024-12-01T14:33:09.191" v="1129"/>
          <ac:picMkLst>
            <pc:docMk/>
            <pc:sldMk cId="594841216" sldId="2134805783"/>
            <ac:picMk id="23" creationId="{D239C850-D43B-0B2B-9C35-DD6FA37B0750}"/>
          </ac:picMkLst>
        </pc:picChg>
        <pc:picChg chg="add mod ord">
          <ac:chgData name="Valerie Junk" userId="90edf34147df26e0" providerId="LiveId" clId="{ED5E6C85-D33D-40D8-8348-AF850F313FDF}" dt="2024-12-01T14:33:13.870" v="1130" actId="167"/>
          <ac:picMkLst>
            <pc:docMk/>
            <pc:sldMk cId="594841216" sldId="2134805783"/>
            <ac:picMk id="24" creationId="{77F68AF5-A773-CA90-CEAE-83A2646C083E}"/>
          </ac:picMkLst>
        </pc:picChg>
        <pc:picChg chg="add mod ord">
          <ac:chgData name="Valerie Junk" userId="90edf34147df26e0" providerId="LiveId" clId="{ED5E6C85-D33D-40D8-8348-AF850F313FDF}" dt="2024-12-01T14:33:13.870" v="1130" actId="167"/>
          <ac:picMkLst>
            <pc:docMk/>
            <pc:sldMk cId="594841216" sldId="2134805783"/>
            <ac:picMk id="25" creationId="{F921EF0D-CE09-B9BD-C661-D29F88D017D3}"/>
          </ac:picMkLst>
        </pc:picChg>
      </pc:sldChg>
      <pc:sldChg chg="delSp modSp mod">
        <pc:chgData name="Valerie Junk" userId="90edf34147df26e0" providerId="LiveId" clId="{ED5E6C85-D33D-40D8-8348-AF850F313FDF}" dt="2024-12-01T14:37:10.176" v="1195" actId="208"/>
        <pc:sldMkLst>
          <pc:docMk/>
          <pc:sldMk cId="4187124032" sldId="2134805784"/>
        </pc:sldMkLst>
        <pc:spChg chg="del">
          <ac:chgData name="Valerie Junk" userId="90edf34147df26e0" providerId="LiveId" clId="{ED5E6C85-D33D-40D8-8348-AF850F313FDF}" dt="2024-12-01T14:36:14.823" v="1188" actId="478"/>
          <ac:spMkLst>
            <pc:docMk/>
            <pc:sldMk cId="4187124032" sldId="2134805784"/>
            <ac:spMk id="4" creationId="{AFF4111A-DA9B-729D-F02E-52E299019CBA}"/>
          </ac:spMkLst>
        </pc:spChg>
        <pc:spChg chg="mod">
          <ac:chgData name="Valerie Junk" userId="90edf34147df26e0" providerId="LiveId" clId="{ED5E6C85-D33D-40D8-8348-AF850F313FDF}" dt="2024-12-01T14:37:10.176" v="1195" actId="208"/>
          <ac:spMkLst>
            <pc:docMk/>
            <pc:sldMk cId="4187124032" sldId="2134805784"/>
            <ac:spMk id="10" creationId="{717F1FA8-4A5A-0A12-F851-9226662796EC}"/>
          </ac:spMkLst>
        </pc:spChg>
        <pc:spChg chg="mod">
          <ac:chgData name="Valerie Junk" userId="90edf34147df26e0" providerId="LiveId" clId="{ED5E6C85-D33D-40D8-8348-AF850F313FDF}" dt="2024-12-01T14:37:10.176" v="1195" actId="208"/>
          <ac:spMkLst>
            <pc:docMk/>
            <pc:sldMk cId="4187124032" sldId="2134805784"/>
            <ac:spMk id="11" creationId="{B53FF905-5B57-4E1B-4D0B-84882AA69523}"/>
          </ac:spMkLst>
        </pc:spChg>
        <pc:spChg chg="mod">
          <ac:chgData name="Valerie Junk" userId="90edf34147df26e0" providerId="LiveId" clId="{ED5E6C85-D33D-40D8-8348-AF850F313FDF}" dt="2024-12-01T14:37:10.176" v="1195" actId="208"/>
          <ac:spMkLst>
            <pc:docMk/>
            <pc:sldMk cId="4187124032" sldId="2134805784"/>
            <ac:spMk id="12" creationId="{4F21F446-2B7D-6C83-0AD0-51058DADF280}"/>
          </ac:spMkLst>
        </pc:spChg>
        <pc:spChg chg="mod">
          <ac:chgData name="Valerie Junk" userId="90edf34147df26e0" providerId="LiveId" clId="{ED5E6C85-D33D-40D8-8348-AF850F313FDF}" dt="2024-12-01T14:36:16.662" v="1189" actId="207"/>
          <ac:spMkLst>
            <pc:docMk/>
            <pc:sldMk cId="4187124032" sldId="2134805784"/>
            <ac:spMk id="13" creationId="{457F8E76-2EB1-7FAA-6F5E-06FD753AB20E}"/>
          </ac:spMkLst>
        </pc:spChg>
        <pc:spChg chg="mod">
          <ac:chgData name="Valerie Junk" userId="90edf34147df26e0" providerId="LiveId" clId="{ED5E6C85-D33D-40D8-8348-AF850F313FDF}" dt="2024-12-01T14:37:10.176" v="1195" actId="208"/>
          <ac:spMkLst>
            <pc:docMk/>
            <pc:sldMk cId="4187124032" sldId="2134805784"/>
            <ac:spMk id="14" creationId="{48940998-EBA2-951E-76BF-71F0D75E320A}"/>
          </ac:spMkLst>
        </pc:spChg>
      </pc:sldChg>
      <pc:sldChg chg="addSp modSp new mod ord">
        <pc:chgData name="Valerie Junk" userId="90edf34147df26e0" providerId="LiveId" clId="{ED5E6C85-D33D-40D8-8348-AF850F313FDF}" dt="2024-12-01T18:41:36.564" v="1367"/>
        <pc:sldMkLst>
          <pc:docMk/>
          <pc:sldMk cId="3134180259" sldId="2134805785"/>
        </pc:sldMkLst>
        <pc:picChg chg="add mod">
          <ac:chgData name="Valerie Junk" userId="90edf34147df26e0" providerId="LiveId" clId="{ED5E6C85-D33D-40D8-8348-AF850F313FDF}" dt="2024-12-01T18:41:30.106" v="1365" actId="14100"/>
          <ac:picMkLst>
            <pc:docMk/>
            <pc:sldMk cId="3134180259" sldId="2134805785"/>
            <ac:picMk id="4" creationId="{584DCE47-E296-115F-D693-D5D102E14470}"/>
          </ac:picMkLst>
        </pc:picChg>
      </pc:sldChg>
      <pc:sldMasterChg chg="setBg modSldLayout">
        <pc:chgData name="Valerie Junk" userId="90edf34147df26e0" providerId="LiveId" clId="{ED5E6C85-D33D-40D8-8348-AF850F313FDF}" dt="2024-12-01T14:16:33.869" v="944"/>
        <pc:sldMasterMkLst>
          <pc:docMk/>
          <pc:sldMasterMk cId="3711371507" sldId="2147483660"/>
        </pc:sldMasterMkLst>
        <pc:sldLayoutChg chg="setBg">
          <pc:chgData name="Valerie Junk" userId="90edf34147df26e0" providerId="LiveId" clId="{ED5E6C85-D33D-40D8-8348-AF850F313FDF}" dt="2024-12-01T14:16:33.869" v="944"/>
          <pc:sldLayoutMkLst>
            <pc:docMk/>
            <pc:sldMasterMk cId="3711371507" sldId="2147483660"/>
            <pc:sldLayoutMk cId="954798509" sldId="2147483661"/>
          </pc:sldLayoutMkLst>
        </pc:sldLayoutChg>
        <pc:sldLayoutChg chg="setBg">
          <pc:chgData name="Valerie Junk" userId="90edf34147df26e0" providerId="LiveId" clId="{ED5E6C85-D33D-40D8-8348-AF850F313FDF}" dt="2024-12-01T14:16:33.869" v="944"/>
          <pc:sldLayoutMkLst>
            <pc:docMk/>
            <pc:sldMasterMk cId="3711371507" sldId="2147483660"/>
            <pc:sldLayoutMk cId="958626576" sldId="2147483662"/>
          </pc:sldLayoutMkLst>
        </pc:sldLayoutChg>
        <pc:sldLayoutChg chg="setBg">
          <pc:chgData name="Valerie Junk" userId="90edf34147df26e0" providerId="LiveId" clId="{ED5E6C85-D33D-40D8-8348-AF850F313FDF}" dt="2024-12-01T14:16:33.869" v="944"/>
          <pc:sldLayoutMkLst>
            <pc:docMk/>
            <pc:sldMasterMk cId="3711371507" sldId="2147483660"/>
            <pc:sldLayoutMk cId="3199787540" sldId="2147483663"/>
          </pc:sldLayoutMkLst>
        </pc:sldLayoutChg>
        <pc:sldLayoutChg chg="setBg">
          <pc:chgData name="Valerie Junk" userId="90edf34147df26e0" providerId="LiveId" clId="{ED5E6C85-D33D-40D8-8348-AF850F313FDF}" dt="2024-12-01T14:16:33.869" v="944"/>
          <pc:sldLayoutMkLst>
            <pc:docMk/>
            <pc:sldMasterMk cId="3711371507" sldId="2147483660"/>
            <pc:sldLayoutMk cId="1775825151" sldId="2147483664"/>
          </pc:sldLayoutMkLst>
        </pc:sldLayoutChg>
        <pc:sldLayoutChg chg="setBg">
          <pc:chgData name="Valerie Junk" userId="90edf34147df26e0" providerId="LiveId" clId="{ED5E6C85-D33D-40D8-8348-AF850F313FDF}" dt="2024-12-01T14:16:33.869" v="944"/>
          <pc:sldLayoutMkLst>
            <pc:docMk/>
            <pc:sldMasterMk cId="3711371507" sldId="2147483660"/>
            <pc:sldLayoutMk cId="4260850931" sldId="2147483665"/>
          </pc:sldLayoutMkLst>
        </pc:sldLayoutChg>
        <pc:sldLayoutChg chg="setBg">
          <pc:chgData name="Valerie Junk" userId="90edf34147df26e0" providerId="LiveId" clId="{ED5E6C85-D33D-40D8-8348-AF850F313FDF}" dt="2024-12-01T14:16:33.869" v="944"/>
          <pc:sldLayoutMkLst>
            <pc:docMk/>
            <pc:sldMasterMk cId="3711371507" sldId="2147483660"/>
            <pc:sldLayoutMk cId="1557962887" sldId="2147483666"/>
          </pc:sldLayoutMkLst>
        </pc:sldLayoutChg>
        <pc:sldLayoutChg chg="setBg">
          <pc:chgData name="Valerie Junk" userId="90edf34147df26e0" providerId="LiveId" clId="{ED5E6C85-D33D-40D8-8348-AF850F313FDF}" dt="2024-12-01T14:16:33.869" v="944"/>
          <pc:sldLayoutMkLst>
            <pc:docMk/>
            <pc:sldMasterMk cId="3711371507" sldId="2147483660"/>
            <pc:sldLayoutMk cId="3600353266" sldId="2147483667"/>
          </pc:sldLayoutMkLst>
        </pc:sldLayoutChg>
        <pc:sldLayoutChg chg="setBg">
          <pc:chgData name="Valerie Junk" userId="90edf34147df26e0" providerId="LiveId" clId="{ED5E6C85-D33D-40D8-8348-AF850F313FDF}" dt="2024-12-01T14:16:33.869" v="944"/>
          <pc:sldLayoutMkLst>
            <pc:docMk/>
            <pc:sldMasterMk cId="3711371507" sldId="2147483660"/>
            <pc:sldLayoutMk cId="4124297271" sldId="2147483668"/>
          </pc:sldLayoutMkLst>
        </pc:sldLayoutChg>
        <pc:sldLayoutChg chg="setBg">
          <pc:chgData name="Valerie Junk" userId="90edf34147df26e0" providerId="LiveId" clId="{ED5E6C85-D33D-40D8-8348-AF850F313FDF}" dt="2024-12-01T14:16:33.869" v="944"/>
          <pc:sldLayoutMkLst>
            <pc:docMk/>
            <pc:sldMasterMk cId="3711371507" sldId="2147483660"/>
            <pc:sldLayoutMk cId="3560462122" sldId="2147483669"/>
          </pc:sldLayoutMkLst>
        </pc:sldLayoutChg>
        <pc:sldLayoutChg chg="setBg">
          <pc:chgData name="Valerie Junk" userId="90edf34147df26e0" providerId="LiveId" clId="{ED5E6C85-D33D-40D8-8348-AF850F313FDF}" dt="2024-12-01T14:16:33.869" v="944"/>
          <pc:sldLayoutMkLst>
            <pc:docMk/>
            <pc:sldMasterMk cId="3711371507" sldId="2147483660"/>
            <pc:sldLayoutMk cId="2440735383" sldId="2147483670"/>
          </pc:sldLayoutMkLst>
        </pc:sldLayoutChg>
        <pc:sldLayoutChg chg="setBg">
          <pc:chgData name="Valerie Junk" userId="90edf34147df26e0" providerId="LiveId" clId="{ED5E6C85-D33D-40D8-8348-AF850F313FDF}" dt="2024-12-01T14:16:33.869" v="944"/>
          <pc:sldLayoutMkLst>
            <pc:docMk/>
            <pc:sldMasterMk cId="3711371507" sldId="2147483660"/>
            <pc:sldLayoutMk cId="212032444" sldId="214748367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6975F1-019C-4597-B8C4-4EED780CFDBC}" type="datetimeFigureOut">
              <a:rPr lang="en-US" smtClean="0"/>
              <a:t>12/5/2024</a:t>
            </a:fld>
            <a:endParaRPr lang="en-US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1FDADF-40E2-44AE-A613-A351DF9BDB1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610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Business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FDADF-40E2-44AE-A613-A351DF9BDB1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5273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Research – Design - Evaluate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05F558-BA74-42C0-944F-FD3D8B847D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18585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 are not designing for yourself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05F558-BA74-42C0-944F-FD3D8B847D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8406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 are not designing for yourself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05F558-BA74-42C0-944F-FD3D8B847D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40753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05F558-BA74-42C0-944F-FD3D8B847D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37189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 there needs to be something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inbetween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very pretty but useless and a treasure hunt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Design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insights – when you know the needs of the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enduser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you can design accordingly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05F558-BA74-42C0-944F-FD3D8B847D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04114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 there needs to be something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inbetween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very pretty but useless and a treasure hunt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Design for insights – when you know the needs of the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enduser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you can design accordingly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05F558-BA74-42C0-944F-FD3D8B847D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17520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Don’t stop asking, continuous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proces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05F558-BA74-42C0-944F-FD3D8B847D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58478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 are not designing for yourself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05F558-BA74-42C0-944F-FD3D8B847D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56913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Map, waterfall 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barchart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matrix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5F558-BA74-42C0-944F-FD3D8B847DF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3401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05F558-BA74-42C0-944F-FD3D8B847D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1057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05F558-BA74-42C0-944F-FD3D8B847D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48030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Don’t leave people guessing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05F558-BA74-42C0-944F-FD3D8B847D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92067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05F558-BA74-42C0-944F-FD3D8B847D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80843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05F558-BA74-42C0-944F-FD3D8B847D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3726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05F558-BA74-42C0-944F-FD3D8B847D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96166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 are not designing for yourself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05F558-BA74-42C0-944F-FD3D8B847D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48856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Especially when first report or long waiting for report, first reactions will be positive</a:t>
            </a:r>
          </a:p>
          <a:p>
            <a:pPr marL="171450" indent="-171450">
              <a:buFontTx/>
              <a:buChar char="-"/>
            </a:pPr>
            <a:r>
              <a:rPr lang="en-AU" dirty="0"/>
              <a:t>Finally automatization</a:t>
            </a:r>
          </a:p>
          <a:p>
            <a:pPr marL="171450" indent="-171450">
              <a:buFontTx/>
              <a:buChar char="-"/>
            </a:pPr>
            <a:r>
              <a:rPr lang="en-AU" dirty="0"/>
              <a:t>Finally press one button and get data </a:t>
            </a:r>
          </a:p>
          <a:p>
            <a:pPr marL="171450" indent="-171450">
              <a:buFontTx/>
              <a:buChar char="-"/>
            </a:pPr>
            <a:r>
              <a:rPr lang="en-AU" dirty="0"/>
              <a:t>But</a:t>
            </a:r>
          </a:p>
          <a:p>
            <a:pPr marL="171450" indent="-171450">
              <a:buFontTx/>
              <a:buChar char="-"/>
            </a:pPr>
            <a:r>
              <a:rPr lang="en-AU" dirty="0"/>
              <a:t>Only after time people know what they are missing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FDADF-40E2-44AE-A613-A351DF9BDB1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3520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05F558-BA74-42C0-944F-FD3D8B847D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97581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team did not need any more assistance – maybe they need now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 need to be proactive on this, ask directly have processes changed, are decisions made differently.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Can you tell me how… what could further be improved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05F558-BA74-42C0-944F-FD3D8B847D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8943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Don’t change tool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Different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consultant.company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Don’t add more data or more filters just to find something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Try to show options – “I will search for it myself”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Proactive approach – investigate and provide guidance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05F558-BA74-42C0-944F-FD3D8B847D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89391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dirty="0"/>
              <a:t>Talk to the end user!</a:t>
            </a:r>
            <a:r>
              <a:rPr lang="en-US" sz="2800" dirty="0"/>
              <a:t> Direct communication ensures you understand their needs and </a:t>
            </a:r>
            <a:r>
              <a:rPr lang="en-US" sz="2800" dirty="0" err="1"/>
              <a:t>challenges.</a:t>
            </a:r>
            <a:r>
              <a:rPr lang="en-US" sz="2800" b="1" dirty="0" err="1"/>
              <a:t>Understand</a:t>
            </a:r>
            <a:r>
              <a:rPr lang="en-US" sz="2800" b="1" dirty="0"/>
              <a:t> the processes.</a:t>
            </a:r>
            <a:r>
              <a:rPr lang="en-US" sz="2800" dirty="0"/>
              <a:t> Knowing how the report fits into users' workflows helps identify areas for </a:t>
            </a:r>
            <a:r>
              <a:rPr lang="en-US" sz="2800" dirty="0" err="1"/>
              <a:t>improvement.</a:t>
            </a:r>
            <a:r>
              <a:rPr lang="en-US" sz="2800" b="1" dirty="0" err="1"/>
              <a:t>You</a:t>
            </a:r>
            <a:r>
              <a:rPr lang="en-US" sz="2800" b="1" dirty="0"/>
              <a:t> can't fix wrong assumptions with design.</a:t>
            </a:r>
            <a:r>
              <a:rPr lang="en-US" sz="2800" dirty="0"/>
              <a:t> Accurate understanding of user requirements is essential for effective report </a:t>
            </a:r>
            <a:r>
              <a:rPr lang="en-US" sz="2800" dirty="0" err="1"/>
              <a:t>development.</a:t>
            </a:r>
            <a:r>
              <a:rPr lang="en-US" sz="2800" b="1" dirty="0" err="1"/>
              <a:t>Evaluate</a:t>
            </a:r>
            <a:r>
              <a:rPr lang="en-US" sz="2800" b="1" dirty="0"/>
              <a:t> continuously!</a:t>
            </a:r>
            <a:r>
              <a:rPr lang="en-US" sz="2800" dirty="0"/>
              <a:t> Regular feedback and adjustments are key to maintaining a valuable and relevant report.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05F558-BA74-42C0-944F-FD3D8B847D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2824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Creator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05F558-BA74-42C0-944F-FD3D8B847D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63875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05F558-BA74-42C0-944F-FD3D8B847D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0403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FDADF-40E2-44AE-A613-A351DF9BDB1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627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 think we all, in theory, know what action driven means,,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 don’t need everything. This is not even the worst example but lots of filters, lots of information.. Trying to get all the data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It is okay to have more than 1 report!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05F558-BA74-42C0-944F-FD3D8B847D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6497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Internal report design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Assuming that others know what you know and are able to take actions like that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05F558-BA74-42C0-944F-FD3D8B847D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3150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05F558-BA74-42C0-944F-FD3D8B847D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0162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05F558-BA74-42C0-944F-FD3D8B847D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6233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Research – Design - Evaluate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05F558-BA74-42C0-944F-FD3D8B847D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5657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40C306-A816-D20D-B3CB-2D9B698043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1CB3C2B-D958-3BB6-9E92-23C5DC1D76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94C0DE8-32AC-784B-7533-9AB01F442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A4D65-3C99-4E10-B6A2-12B6A4C83D6C}" type="datetimeFigureOut">
              <a:rPr lang="nl-NL" smtClean="0"/>
              <a:t>5-12-2024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FAA5FEB-E7F3-9B37-81C1-88A8FC913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F94C587-F490-6AC4-2713-C0B85BAF9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EEF0-EB65-4F09-8703-388EA71DA79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4798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4DD1F5-612E-0BAE-26BE-8688584F2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C6AFEE8-54DF-4615-C0E6-7113BBDB85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6B76A90-39EC-EDA1-C5B8-7A0702CA0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A4D65-3C99-4E10-B6A2-12B6A4C83D6C}" type="datetimeFigureOut">
              <a:rPr lang="nl-NL" smtClean="0"/>
              <a:t>5-12-2024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D661BD8-8F6B-8CFA-DFB6-123A0B4D1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F476A90-EB37-AD4A-C340-2E274A0A5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EEF0-EB65-4F09-8703-388EA71DA79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40735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1C1F44DE-9C7A-6E6B-463E-52CFFDDE40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F4A99AF-7904-616C-1972-39C54599C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888A92-0721-5776-DD09-551F0BFE9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A4D65-3C99-4E10-B6A2-12B6A4C83D6C}" type="datetimeFigureOut">
              <a:rPr lang="nl-NL" smtClean="0"/>
              <a:t>5-12-2024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9DE3036-852F-217A-630A-5C608537C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182E54D-D12E-224A-93BC-686CF9C24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EEF0-EB65-4F09-8703-388EA71DA79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2032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6264A5-69D1-0860-5819-0EBAE67CE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D56605F-8112-B07D-2978-2C4959D53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19244F0-277A-9A03-CECF-AE6353DAA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A4D65-3C99-4E10-B6A2-12B6A4C83D6C}" type="datetimeFigureOut">
              <a:rPr lang="nl-NL" smtClean="0"/>
              <a:t>5-12-2024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04635CD-4471-207A-FEFC-1D7BAED77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81C5594-DA75-B6E4-56A8-DBBDBAD8B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EEF0-EB65-4F09-8703-388EA71DA79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8626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115E7D-A8CA-18D4-4B2C-661BC225E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95B6BD6-A9AD-28DF-4641-42FD3411B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A3E4D76-A666-AEBB-8FAE-6EFF83CCC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A4D65-3C99-4E10-B6A2-12B6A4C83D6C}" type="datetimeFigureOut">
              <a:rPr lang="nl-NL" smtClean="0"/>
              <a:t>5-12-2024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3DDF27C-33F6-030A-EA7E-0A3D85637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F05733C-31F2-D617-2464-03DF42F51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EEF0-EB65-4F09-8703-388EA71DA79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9787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5EFCC3-73F9-B904-F728-606D7225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D72DD4A-9742-83EF-9432-133EBF96EB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0F2C751-5D62-5735-E44E-E553B4F2C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E43ABFA-D011-46B8-4F42-DF9F0C5A7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A4D65-3C99-4E10-B6A2-12B6A4C83D6C}" type="datetimeFigureOut">
              <a:rPr lang="nl-NL" smtClean="0"/>
              <a:t>5-12-2024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74AA403-774B-A312-E8F3-7C0AF4FBD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18C7000-85DF-FBDF-3EE8-F63458FB9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EEF0-EB65-4F09-8703-388EA71DA79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5825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EA88E2-3D09-4D77-1A45-D8AF918A0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2D94920-1E06-7B58-27D8-5D29EFD18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1877607-2EDC-1EEA-B745-0043032052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5B2807C-427A-395D-3573-4F3957083E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AACE60A7-7BCC-2E99-4A34-B4E19F6CD5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13245D83-E6AA-2CB9-2085-7FFE9B5F1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A4D65-3C99-4E10-B6A2-12B6A4C83D6C}" type="datetimeFigureOut">
              <a:rPr lang="nl-NL" smtClean="0"/>
              <a:t>5-12-2024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E2816D3F-2BA6-9825-FBF6-3F6357C8D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C26B7F4-362B-D50C-9E64-960F054DB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EEF0-EB65-4F09-8703-388EA71DA79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0850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A21A5B-2124-1D3D-5FB1-2C9E0AD19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E56782F3-389C-4C50-39DC-665BADB12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A4D65-3C99-4E10-B6A2-12B6A4C83D6C}" type="datetimeFigureOut">
              <a:rPr lang="nl-NL" smtClean="0"/>
              <a:t>5-12-2024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7B596EE-C905-7BCC-E21D-878575E23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068EEE0-01EA-6BCB-2F3D-8922A8F0C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EEF0-EB65-4F09-8703-388EA71DA79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57962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F98F554-6A26-A51F-C292-94710E89F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A4D65-3C99-4E10-B6A2-12B6A4C83D6C}" type="datetimeFigureOut">
              <a:rPr lang="nl-NL" smtClean="0"/>
              <a:t>5-12-2024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47D39A6-E759-B9CA-83DE-28D50F712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DD10932-0769-F29C-BAEA-8EC5755C9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EEF0-EB65-4F09-8703-388EA71DA79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0353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F40031-6D35-5CCE-CC52-7D5AEE0DC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595AA79-EF55-2721-726D-D6A5113BD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F2DDCA7-795B-B7A3-1FEC-43AEEE6F92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AA7DABA-D4AF-C788-1842-8BB78D22B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A4D65-3C99-4E10-B6A2-12B6A4C83D6C}" type="datetimeFigureOut">
              <a:rPr lang="nl-NL" smtClean="0"/>
              <a:t>5-12-2024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9C482C5-464B-9DBF-1F99-44384A927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19705BF-FBC7-F96A-8243-3C486E85F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EEF0-EB65-4F09-8703-388EA71DA79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4297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EE6F4A-84D8-F243-5D81-9586BB7B9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076A1EB1-0DA7-E261-9E98-A6B0FB3605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F91C516-7039-420B-72B1-AB5F1C96AA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CDC0D55-97AA-EDCA-CFCB-955AEAC31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A4D65-3C99-4E10-B6A2-12B6A4C83D6C}" type="datetimeFigureOut">
              <a:rPr lang="nl-NL" smtClean="0"/>
              <a:t>5-12-2024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2EDDE3A-B6A4-813D-C605-8D125DB4D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F8660E5-A0A9-70E6-79E1-01158A804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EEF0-EB65-4F09-8703-388EA71DA79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0462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0000">
              <a:srgbClr val="333F50"/>
            </a:gs>
            <a:gs pos="100000">
              <a:srgbClr val="11787D"/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A071AF10-2883-485A-4837-796EE42A3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BF479CF-30E8-5CCE-416D-CC1F6A688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AEC2206-4F59-04FD-3C87-E6D71E7536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2A4D65-3C99-4E10-B6A2-12B6A4C83D6C}" type="datetimeFigureOut">
              <a:rPr lang="nl-NL" smtClean="0"/>
              <a:t>5-12-2024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0E8AF7F-6744-C370-E289-01EA9DF711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E71352D-5D41-8EE3-03C1-C2EAF8638C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5DEEF0-EB65-4F09-8703-388EA71DA79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137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microsoft.com/office/2007/relationships/hdphoto" Target="../media/hdphoto3.wdp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Relationship Id="rId9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microsoft.com/office/2007/relationships/hdphoto" Target="../media/hdphoto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5106DF-CFD3-B63F-0BD4-A156B57A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" name="Tijdelijke aanduiding voor inhoud 7" descr="Afbeelding met wazig, schermopname, waas, overdekt&#10;&#10;Automatisch gegenereerde beschrijving">
            <a:extLst>
              <a:ext uri="{FF2B5EF4-FFF2-40B4-BE49-F238E27FC236}">
                <a16:creationId xmlns:a16="http://schemas.microsoft.com/office/drawing/2014/main" id="{188F0D52-2435-0DD1-52E4-50A21653B3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99"/>
            <a:ext cx="12192000" cy="6849802"/>
          </a:xfrm>
        </p:spPr>
      </p:pic>
      <p:pic>
        <p:nvPicPr>
          <p:cNvPr id="4" name="Afbeelding 3" descr="Afbeelding met elektronica, computer, tekst, computer&#10;&#10;Automatisch gegenereerde beschrijving">
            <a:extLst>
              <a:ext uri="{FF2B5EF4-FFF2-40B4-BE49-F238E27FC236}">
                <a16:creationId xmlns:a16="http://schemas.microsoft.com/office/drawing/2014/main" id="{323C01B4-C87E-8080-5D91-A0625AF71B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26" t="47857" b="3615"/>
          <a:stretch/>
        </p:blipFill>
        <p:spPr>
          <a:xfrm>
            <a:off x="0" y="0"/>
            <a:ext cx="10326753" cy="6857999"/>
          </a:xfrm>
          <a:prstGeom prst="rect">
            <a:avLst/>
          </a:prstGeom>
        </p:spPr>
      </p:pic>
      <p:pic>
        <p:nvPicPr>
          <p:cNvPr id="10" name="Afbeelding 9" descr="Afbeelding met tekst, schermopname, diagram&#10;&#10;Automatisch gegenereerde beschrijving">
            <a:extLst>
              <a:ext uri="{FF2B5EF4-FFF2-40B4-BE49-F238E27FC236}">
                <a16:creationId xmlns:a16="http://schemas.microsoft.com/office/drawing/2014/main" id="{B22F135F-3E8D-81B5-3D43-E8B923135A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047" y="805535"/>
            <a:ext cx="8290934" cy="4196772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15F19556-6DAF-539D-8738-CDF477A15B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2" b="3862"/>
          <a:stretch/>
        </p:blipFill>
        <p:spPr>
          <a:xfrm>
            <a:off x="5325036" y="134471"/>
            <a:ext cx="6732494" cy="6611854"/>
          </a:xfrm>
          <a:custGeom>
            <a:avLst/>
            <a:gdLst/>
            <a:ahLst/>
            <a:cxnLst/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  <a:ln w="13652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84404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>
            <a:extLst>
              <a:ext uri="{FF2B5EF4-FFF2-40B4-BE49-F238E27FC236}">
                <a16:creationId xmlns:a16="http://schemas.microsoft.com/office/drawing/2014/main" id="{457F8E76-2EB1-7FAA-6F5E-06FD753AB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nl-NL" sz="6600" b="1" dirty="0" err="1">
                <a:solidFill>
                  <a:srgbClr val="F1F4F9"/>
                </a:solidFill>
              </a:rPr>
              <a:t>From</a:t>
            </a:r>
            <a:r>
              <a:rPr lang="nl-NL" sz="6600" b="1" dirty="0">
                <a:solidFill>
                  <a:srgbClr val="F1F4F9"/>
                </a:solidFill>
              </a:rPr>
              <a:t> data to action!</a:t>
            </a:r>
            <a:endParaRPr lang="en-US" sz="6600" b="1" dirty="0">
              <a:solidFill>
                <a:srgbClr val="F1F4F9"/>
              </a:solidFill>
            </a:endParaRPr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CBB91056-DE88-586C-F375-5A4AD928C3FE}"/>
              </a:ext>
            </a:extLst>
          </p:cNvPr>
          <p:cNvGrpSpPr/>
          <p:nvPr/>
        </p:nvGrpSpPr>
        <p:grpSpPr>
          <a:xfrm>
            <a:off x="4461525" y="2020494"/>
            <a:ext cx="2705818" cy="3348906"/>
            <a:chOff x="3177744" y="1057845"/>
            <a:chExt cx="2705818" cy="3348906"/>
          </a:xfrm>
        </p:grpSpPr>
        <p:pic>
          <p:nvPicPr>
            <p:cNvPr id="7" name="Picture 11" descr="Shape, circle&#10;&#10;Description automatically generated">
              <a:extLst>
                <a:ext uri="{FF2B5EF4-FFF2-40B4-BE49-F238E27FC236}">
                  <a16:creationId xmlns:a16="http://schemas.microsoft.com/office/drawing/2014/main" id="{03285886-ED1D-D0B0-2915-BEB8803DA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7744" y="1057845"/>
              <a:ext cx="2705818" cy="2469022"/>
            </a:xfrm>
            <a:prstGeom prst="rect">
              <a:avLst/>
            </a:prstGeom>
          </p:spPr>
        </p:pic>
        <p:pic>
          <p:nvPicPr>
            <p:cNvPr id="8" name="Picture 17" descr="Shape, circle&#10;&#10;Description automatically generated">
              <a:extLst>
                <a:ext uri="{FF2B5EF4-FFF2-40B4-BE49-F238E27FC236}">
                  <a16:creationId xmlns:a16="http://schemas.microsoft.com/office/drawing/2014/main" id="{2FDDC5C4-44AD-899C-1781-ED135333E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8825" y="3600427"/>
              <a:ext cx="883656" cy="806324"/>
            </a:xfrm>
            <a:prstGeom prst="rect">
              <a:avLst/>
            </a:prstGeom>
          </p:spPr>
        </p:pic>
        <p:pic>
          <p:nvPicPr>
            <p:cNvPr id="9" name="Picture 25" descr="Icon&#10;&#10;Description automatically generated">
              <a:extLst>
                <a:ext uri="{FF2B5EF4-FFF2-40B4-BE49-F238E27FC236}">
                  <a16:creationId xmlns:a16="http://schemas.microsoft.com/office/drawing/2014/main" id="{E8158E6C-F7A3-F6DC-C794-E108FA147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9184" y="3739097"/>
              <a:ext cx="588255" cy="554533"/>
            </a:xfrm>
            <a:prstGeom prst="rect">
              <a:avLst/>
            </a:prstGeom>
          </p:spPr>
        </p:pic>
        <p:sp>
          <p:nvSpPr>
            <p:cNvPr id="10" name="TextBox 34">
              <a:extLst>
                <a:ext uri="{FF2B5EF4-FFF2-40B4-BE49-F238E27FC236}">
                  <a16:creationId xmlns:a16="http://schemas.microsoft.com/office/drawing/2014/main" id="{7EEA2279-EC77-C895-6529-D572575F0C78}"/>
                </a:ext>
              </a:extLst>
            </p:cNvPr>
            <p:cNvSpPr txBox="1"/>
            <p:nvPr/>
          </p:nvSpPr>
          <p:spPr>
            <a:xfrm>
              <a:off x="3545194" y="2138467"/>
              <a:ext cx="1968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Create</a:t>
              </a:r>
              <a:endPara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1" name="Groep 10">
            <a:extLst>
              <a:ext uri="{FF2B5EF4-FFF2-40B4-BE49-F238E27FC236}">
                <a16:creationId xmlns:a16="http://schemas.microsoft.com/office/drawing/2014/main" id="{CA13B7FC-A7D2-8746-3BF2-DBDE3D60FC78}"/>
              </a:ext>
            </a:extLst>
          </p:cNvPr>
          <p:cNvGrpSpPr/>
          <p:nvPr/>
        </p:nvGrpSpPr>
        <p:grpSpPr>
          <a:xfrm>
            <a:off x="7091618" y="1984017"/>
            <a:ext cx="2745793" cy="3385385"/>
            <a:chOff x="5807836" y="1021367"/>
            <a:chExt cx="2745793" cy="3385385"/>
          </a:xfrm>
        </p:grpSpPr>
        <p:pic>
          <p:nvPicPr>
            <p:cNvPr id="12" name="Picture 13" descr="Shape, circle&#10;&#10;Description automatically generated">
              <a:extLst>
                <a:ext uri="{FF2B5EF4-FFF2-40B4-BE49-F238E27FC236}">
                  <a16:creationId xmlns:a16="http://schemas.microsoft.com/office/drawing/2014/main" id="{445CA449-4370-F400-F145-BED19E6B0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7836" y="1021367"/>
              <a:ext cx="2745793" cy="2505499"/>
            </a:xfrm>
            <a:prstGeom prst="rect">
              <a:avLst/>
            </a:prstGeom>
          </p:spPr>
        </p:pic>
        <p:pic>
          <p:nvPicPr>
            <p:cNvPr id="14" name="Picture 18" descr="Shape, circle&#10;&#10;Description automatically generated">
              <a:extLst>
                <a:ext uri="{FF2B5EF4-FFF2-40B4-BE49-F238E27FC236}">
                  <a16:creationId xmlns:a16="http://schemas.microsoft.com/office/drawing/2014/main" id="{10ED347B-6FBF-6543-0F95-46AC0E4BC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8903" y="3600427"/>
              <a:ext cx="883657" cy="806325"/>
            </a:xfrm>
            <a:prstGeom prst="rect">
              <a:avLst/>
            </a:prstGeom>
          </p:spPr>
        </p:pic>
        <p:pic>
          <p:nvPicPr>
            <p:cNvPr id="15" name="Picture 23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BBDFEC92-FBC3-21FC-4D08-4B0224DA3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5279" y="3750807"/>
              <a:ext cx="662660" cy="602781"/>
            </a:xfrm>
            <a:prstGeom prst="rect">
              <a:avLst/>
            </a:prstGeom>
          </p:spPr>
        </p:pic>
        <p:sp>
          <p:nvSpPr>
            <p:cNvPr id="16" name="TextBox 36">
              <a:extLst>
                <a:ext uri="{FF2B5EF4-FFF2-40B4-BE49-F238E27FC236}">
                  <a16:creationId xmlns:a16="http://schemas.microsoft.com/office/drawing/2014/main" id="{C365DD78-3A17-269F-716D-1DD610477B4E}"/>
                </a:ext>
              </a:extLst>
            </p:cNvPr>
            <p:cNvSpPr txBox="1"/>
            <p:nvPr/>
          </p:nvSpPr>
          <p:spPr>
            <a:xfrm>
              <a:off x="6203767" y="2043283"/>
              <a:ext cx="20296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Evaluate</a:t>
              </a:r>
            </a:p>
          </p:txBody>
        </p:sp>
      </p:grpSp>
      <p:grpSp>
        <p:nvGrpSpPr>
          <p:cNvPr id="17" name="Groep 16">
            <a:extLst>
              <a:ext uri="{FF2B5EF4-FFF2-40B4-BE49-F238E27FC236}">
                <a16:creationId xmlns:a16="http://schemas.microsoft.com/office/drawing/2014/main" id="{EEC89275-F008-F3C8-FD11-06733516179C}"/>
              </a:ext>
            </a:extLst>
          </p:cNvPr>
          <p:cNvGrpSpPr/>
          <p:nvPr/>
        </p:nvGrpSpPr>
        <p:grpSpPr>
          <a:xfrm>
            <a:off x="1811079" y="2020495"/>
            <a:ext cx="2723902" cy="3351337"/>
            <a:chOff x="527298" y="1057845"/>
            <a:chExt cx="2723902" cy="3351337"/>
          </a:xfrm>
        </p:grpSpPr>
        <p:pic>
          <p:nvPicPr>
            <p:cNvPr id="18" name="Picture 40">
              <a:extLst>
                <a:ext uri="{FF2B5EF4-FFF2-40B4-BE49-F238E27FC236}">
                  <a16:creationId xmlns:a16="http://schemas.microsoft.com/office/drawing/2014/main" id="{90282160-B642-4DD8-4621-F5458E9E1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7298" y="1057845"/>
              <a:ext cx="2723902" cy="2469022"/>
            </a:xfrm>
            <a:prstGeom prst="rect">
              <a:avLst/>
            </a:prstGeom>
          </p:spPr>
        </p:pic>
        <p:pic>
          <p:nvPicPr>
            <p:cNvPr id="19" name="Picture 41">
              <a:extLst>
                <a:ext uri="{FF2B5EF4-FFF2-40B4-BE49-F238E27FC236}">
                  <a16:creationId xmlns:a16="http://schemas.microsoft.com/office/drawing/2014/main" id="{673B03CD-1C68-90A0-F9E0-8A9197BCA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41479" y="3597031"/>
              <a:ext cx="895990" cy="812151"/>
            </a:xfrm>
            <a:prstGeom prst="rect">
              <a:avLst/>
            </a:prstGeom>
          </p:spPr>
        </p:pic>
        <p:sp>
          <p:nvSpPr>
            <p:cNvPr id="20" name="TextBox 32">
              <a:extLst>
                <a:ext uri="{FF2B5EF4-FFF2-40B4-BE49-F238E27FC236}">
                  <a16:creationId xmlns:a16="http://schemas.microsoft.com/office/drawing/2014/main" id="{762B7CA5-6682-1598-1935-9CDD84053939}"/>
                </a:ext>
              </a:extLst>
            </p:cNvPr>
            <p:cNvSpPr txBox="1"/>
            <p:nvPr/>
          </p:nvSpPr>
          <p:spPr>
            <a:xfrm>
              <a:off x="956656" y="2138467"/>
              <a:ext cx="19686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4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Research</a:t>
              </a:r>
            </a:p>
          </p:txBody>
        </p:sp>
        <p:pic>
          <p:nvPicPr>
            <p:cNvPr id="21" name="Picture 43">
              <a:extLst>
                <a:ext uri="{FF2B5EF4-FFF2-40B4-BE49-F238E27FC236}">
                  <a16:creationId xmlns:a16="http://schemas.microsoft.com/office/drawing/2014/main" id="{D13359D3-8CAA-DB5D-D3DA-C74E4C600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05054" y="3693778"/>
              <a:ext cx="566109" cy="659810"/>
            </a:xfrm>
            <a:prstGeom prst="rect">
              <a:avLst/>
            </a:prstGeom>
          </p:spPr>
        </p:pic>
      </p:grpSp>
      <p:pic>
        <p:nvPicPr>
          <p:cNvPr id="22" name="Afbeelding 32">
            <a:extLst>
              <a:ext uri="{FF2B5EF4-FFF2-40B4-BE49-F238E27FC236}">
                <a16:creationId xmlns:a16="http://schemas.microsoft.com/office/drawing/2014/main" id="{0ADB86B5-EEA9-C34F-0113-8B0087429CD0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 rot="1878631">
            <a:off x="3750572" y="5105380"/>
            <a:ext cx="1459207" cy="929519"/>
          </a:xfrm>
          <a:prstGeom prst="rect">
            <a:avLst/>
          </a:prstGeom>
        </p:spPr>
      </p:pic>
      <p:pic>
        <p:nvPicPr>
          <p:cNvPr id="23" name="Afbeelding 32">
            <a:extLst>
              <a:ext uri="{FF2B5EF4-FFF2-40B4-BE49-F238E27FC236}">
                <a16:creationId xmlns:a16="http://schemas.microsoft.com/office/drawing/2014/main" id="{DAEBE541-176D-64CC-0EC0-6A71B59614CB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 rot="1878631">
            <a:off x="6546245" y="5046671"/>
            <a:ext cx="1459207" cy="92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73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ep 7">
            <a:extLst>
              <a:ext uri="{FF2B5EF4-FFF2-40B4-BE49-F238E27FC236}">
                <a16:creationId xmlns:a16="http://schemas.microsoft.com/office/drawing/2014/main" id="{490213F9-D92D-FEA6-9902-5BED86D8A343}"/>
              </a:ext>
            </a:extLst>
          </p:cNvPr>
          <p:cNvGrpSpPr/>
          <p:nvPr/>
        </p:nvGrpSpPr>
        <p:grpSpPr>
          <a:xfrm>
            <a:off x="4461525" y="2020494"/>
            <a:ext cx="2705818" cy="3348906"/>
            <a:chOff x="3177744" y="1057845"/>
            <a:chExt cx="2705818" cy="3348906"/>
          </a:xfrm>
        </p:grpSpPr>
        <p:pic>
          <p:nvPicPr>
            <p:cNvPr id="9" name="Picture 11" descr="Shape, circle&#10;&#10;Description automatically generated">
              <a:extLst>
                <a:ext uri="{FF2B5EF4-FFF2-40B4-BE49-F238E27FC236}">
                  <a16:creationId xmlns:a16="http://schemas.microsoft.com/office/drawing/2014/main" id="{DCF7F5E7-5BC4-4CCB-8B63-F82AF7185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7744" y="1057845"/>
              <a:ext cx="2705818" cy="2469022"/>
            </a:xfrm>
            <a:prstGeom prst="rect">
              <a:avLst/>
            </a:prstGeom>
          </p:spPr>
        </p:pic>
        <p:pic>
          <p:nvPicPr>
            <p:cNvPr id="10" name="Picture 17" descr="Shape, circle&#10;&#10;Description automatically generated">
              <a:extLst>
                <a:ext uri="{FF2B5EF4-FFF2-40B4-BE49-F238E27FC236}">
                  <a16:creationId xmlns:a16="http://schemas.microsoft.com/office/drawing/2014/main" id="{4574215F-24E2-3D90-4D61-9129951EF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8825" y="3600427"/>
              <a:ext cx="883656" cy="806324"/>
            </a:xfrm>
            <a:prstGeom prst="rect">
              <a:avLst/>
            </a:prstGeom>
          </p:spPr>
        </p:pic>
        <p:pic>
          <p:nvPicPr>
            <p:cNvPr id="11" name="Picture 25" descr="Icon&#10;&#10;Description automatically generated">
              <a:extLst>
                <a:ext uri="{FF2B5EF4-FFF2-40B4-BE49-F238E27FC236}">
                  <a16:creationId xmlns:a16="http://schemas.microsoft.com/office/drawing/2014/main" id="{F9E20F59-3F64-2EC6-6B13-B69F7F626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9184" y="3739097"/>
              <a:ext cx="588255" cy="554533"/>
            </a:xfrm>
            <a:prstGeom prst="rect">
              <a:avLst/>
            </a:prstGeom>
          </p:spPr>
        </p:pic>
        <p:sp>
          <p:nvSpPr>
            <p:cNvPr id="12" name="TextBox 34">
              <a:extLst>
                <a:ext uri="{FF2B5EF4-FFF2-40B4-BE49-F238E27FC236}">
                  <a16:creationId xmlns:a16="http://schemas.microsoft.com/office/drawing/2014/main" id="{9FE149B0-A096-E071-DE12-63B2627CCCB9}"/>
                </a:ext>
              </a:extLst>
            </p:cNvPr>
            <p:cNvSpPr txBox="1"/>
            <p:nvPr/>
          </p:nvSpPr>
          <p:spPr>
            <a:xfrm>
              <a:off x="3545194" y="2138467"/>
              <a:ext cx="1968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Create</a:t>
              </a:r>
              <a:endPara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4" name="Groep 13">
            <a:extLst>
              <a:ext uri="{FF2B5EF4-FFF2-40B4-BE49-F238E27FC236}">
                <a16:creationId xmlns:a16="http://schemas.microsoft.com/office/drawing/2014/main" id="{EEE729A7-3DFC-CF43-772C-EFE27C103650}"/>
              </a:ext>
            </a:extLst>
          </p:cNvPr>
          <p:cNvGrpSpPr/>
          <p:nvPr/>
        </p:nvGrpSpPr>
        <p:grpSpPr>
          <a:xfrm>
            <a:off x="7091618" y="1984017"/>
            <a:ext cx="2745793" cy="3385385"/>
            <a:chOff x="5807836" y="1021367"/>
            <a:chExt cx="2745793" cy="3385385"/>
          </a:xfrm>
        </p:grpSpPr>
        <p:pic>
          <p:nvPicPr>
            <p:cNvPr id="15" name="Picture 13" descr="Shape, circle&#10;&#10;Description automatically generated">
              <a:extLst>
                <a:ext uri="{FF2B5EF4-FFF2-40B4-BE49-F238E27FC236}">
                  <a16:creationId xmlns:a16="http://schemas.microsoft.com/office/drawing/2014/main" id="{0F14ABAF-9FE4-212A-B6C1-762BAA36B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7836" y="1021367"/>
              <a:ext cx="2745793" cy="2505499"/>
            </a:xfrm>
            <a:prstGeom prst="rect">
              <a:avLst/>
            </a:prstGeom>
          </p:spPr>
        </p:pic>
        <p:pic>
          <p:nvPicPr>
            <p:cNvPr id="16" name="Picture 18" descr="Shape, circle&#10;&#10;Description automatically generated">
              <a:extLst>
                <a:ext uri="{FF2B5EF4-FFF2-40B4-BE49-F238E27FC236}">
                  <a16:creationId xmlns:a16="http://schemas.microsoft.com/office/drawing/2014/main" id="{B09FEAFF-5645-2BC0-90B3-6D2EA5E14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8903" y="3600427"/>
              <a:ext cx="883657" cy="806325"/>
            </a:xfrm>
            <a:prstGeom prst="rect">
              <a:avLst/>
            </a:prstGeom>
          </p:spPr>
        </p:pic>
        <p:pic>
          <p:nvPicPr>
            <p:cNvPr id="17" name="Picture 23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11D5D8D8-F8F2-D999-D5FC-F05E9C15F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5279" y="3750807"/>
              <a:ext cx="662660" cy="602781"/>
            </a:xfrm>
            <a:prstGeom prst="rect">
              <a:avLst/>
            </a:prstGeom>
          </p:spPr>
        </p:pic>
        <p:sp>
          <p:nvSpPr>
            <p:cNvPr id="18" name="TextBox 36">
              <a:extLst>
                <a:ext uri="{FF2B5EF4-FFF2-40B4-BE49-F238E27FC236}">
                  <a16:creationId xmlns:a16="http://schemas.microsoft.com/office/drawing/2014/main" id="{2C0E7306-105B-692A-BDBB-3515AE5EFB07}"/>
                </a:ext>
              </a:extLst>
            </p:cNvPr>
            <p:cNvSpPr txBox="1"/>
            <p:nvPr/>
          </p:nvSpPr>
          <p:spPr>
            <a:xfrm>
              <a:off x="6203767" y="2043283"/>
              <a:ext cx="20296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Evaluate</a:t>
              </a:r>
            </a:p>
          </p:txBody>
        </p:sp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BF003467-D9EC-062F-F782-4902ECAFABF1}"/>
              </a:ext>
            </a:extLst>
          </p:cNvPr>
          <p:cNvGrpSpPr/>
          <p:nvPr/>
        </p:nvGrpSpPr>
        <p:grpSpPr>
          <a:xfrm>
            <a:off x="1811079" y="2020495"/>
            <a:ext cx="2723902" cy="3351337"/>
            <a:chOff x="527298" y="1057845"/>
            <a:chExt cx="2723902" cy="3351337"/>
          </a:xfrm>
        </p:grpSpPr>
        <p:pic>
          <p:nvPicPr>
            <p:cNvPr id="20" name="Picture 40">
              <a:extLst>
                <a:ext uri="{FF2B5EF4-FFF2-40B4-BE49-F238E27FC236}">
                  <a16:creationId xmlns:a16="http://schemas.microsoft.com/office/drawing/2014/main" id="{1F9F23BB-B1FE-AB54-3B08-CE42B585A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7298" y="1057845"/>
              <a:ext cx="2723902" cy="2469022"/>
            </a:xfrm>
            <a:prstGeom prst="rect">
              <a:avLst/>
            </a:prstGeom>
          </p:spPr>
        </p:pic>
        <p:pic>
          <p:nvPicPr>
            <p:cNvPr id="21" name="Picture 41">
              <a:extLst>
                <a:ext uri="{FF2B5EF4-FFF2-40B4-BE49-F238E27FC236}">
                  <a16:creationId xmlns:a16="http://schemas.microsoft.com/office/drawing/2014/main" id="{3D0ADC39-CB59-C164-1321-6C9C85967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41479" y="3597031"/>
              <a:ext cx="895990" cy="812151"/>
            </a:xfrm>
            <a:prstGeom prst="rect">
              <a:avLst/>
            </a:prstGeom>
          </p:spPr>
        </p:pic>
        <p:sp>
          <p:nvSpPr>
            <p:cNvPr id="22" name="TextBox 32">
              <a:extLst>
                <a:ext uri="{FF2B5EF4-FFF2-40B4-BE49-F238E27FC236}">
                  <a16:creationId xmlns:a16="http://schemas.microsoft.com/office/drawing/2014/main" id="{C7678718-47EF-FE68-2C9F-B7B74F848FA4}"/>
                </a:ext>
              </a:extLst>
            </p:cNvPr>
            <p:cNvSpPr txBox="1"/>
            <p:nvPr/>
          </p:nvSpPr>
          <p:spPr>
            <a:xfrm>
              <a:off x="956656" y="2138467"/>
              <a:ext cx="19686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4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Research</a:t>
              </a:r>
            </a:p>
          </p:txBody>
        </p:sp>
        <p:pic>
          <p:nvPicPr>
            <p:cNvPr id="23" name="Picture 43">
              <a:extLst>
                <a:ext uri="{FF2B5EF4-FFF2-40B4-BE49-F238E27FC236}">
                  <a16:creationId xmlns:a16="http://schemas.microsoft.com/office/drawing/2014/main" id="{D239C850-D43B-0B2B-9C35-DD6FA37B0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05054" y="3693778"/>
              <a:ext cx="566109" cy="659810"/>
            </a:xfrm>
            <a:prstGeom prst="rect">
              <a:avLst/>
            </a:prstGeom>
          </p:spPr>
        </p:pic>
      </p:grpSp>
      <p:pic>
        <p:nvPicPr>
          <p:cNvPr id="24" name="Afbeelding 32">
            <a:extLst>
              <a:ext uri="{FF2B5EF4-FFF2-40B4-BE49-F238E27FC236}">
                <a16:creationId xmlns:a16="http://schemas.microsoft.com/office/drawing/2014/main" id="{77F68AF5-A773-CA90-CEAE-83A2646C083E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 rot="1878631">
            <a:off x="3750572" y="5105380"/>
            <a:ext cx="1459207" cy="929519"/>
          </a:xfrm>
          <a:prstGeom prst="rect">
            <a:avLst/>
          </a:prstGeom>
        </p:spPr>
      </p:pic>
      <p:pic>
        <p:nvPicPr>
          <p:cNvPr id="25" name="Afbeelding 32">
            <a:extLst>
              <a:ext uri="{FF2B5EF4-FFF2-40B4-BE49-F238E27FC236}">
                <a16:creationId xmlns:a16="http://schemas.microsoft.com/office/drawing/2014/main" id="{F921EF0D-CE09-B9BD-C661-D29F88D017D3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 rot="1878631">
            <a:off x="6546245" y="5046671"/>
            <a:ext cx="1459207" cy="929519"/>
          </a:xfrm>
          <a:prstGeom prst="rect">
            <a:avLst/>
          </a:prstGeom>
        </p:spPr>
      </p:pic>
      <p:sp>
        <p:nvSpPr>
          <p:cNvPr id="2" name="Pijl: omlaag 1">
            <a:extLst>
              <a:ext uri="{FF2B5EF4-FFF2-40B4-BE49-F238E27FC236}">
                <a16:creationId xmlns:a16="http://schemas.microsoft.com/office/drawing/2014/main" id="{A73CEF70-1F3A-6746-4567-2D57114868F7}"/>
              </a:ext>
            </a:extLst>
          </p:cNvPr>
          <p:cNvSpPr/>
          <p:nvPr/>
        </p:nvSpPr>
        <p:spPr>
          <a:xfrm>
            <a:off x="5169169" y="499296"/>
            <a:ext cx="1315845" cy="1501698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Pijl: omlaag 2">
            <a:extLst>
              <a:ext uri="{FF2B5EF4-FFF2-40B4-BE49-F238E27FC236}">
                <a16:creationId xmlns:a16="http://schemas.microsoft.com/office/drawing/2014/main" id="{54B392FF-C164-2A29-4A58-33B51D436A8B}"/>
              </a:ext>
            </a:extLst>
          </p:cNvPr>
          <p:cNvSpPr/>
          <p:nvPr/>
        </p:nvSpPr>
        <p:spPr>
          <a:xfrm rot="5400000">
            <a:off x="7575396" y="2569380"/>
            <a:ext cx="1315845" cy="1501698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Pijl: omlaag 4">
            <a:extLst>
              <a:ext uri="{FF2B5EF4-FFF2-40B4-BE49-F238E27FC236}">
                <a16:creationId xmlns:a16="http://schemas.microsoft.com/office/drawing/2014/main" id="{740ABAAB-81AF-12F0-CDE6-F030F0A1EC65}"/>
              </a:ext>
            </a:extLst>
          </p:cNvPr>
          <p:cNvSpPr/>
          <p:nvPr/>
        </p:nvSpPr>
        <p:spPr>
          <a:xfrm rot="10800000">
            <a:off x="5169168" y="4819289"/>
            <a:ext cx="1315845" cy="1501698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Pijl: omlaag 6">
            <a:extLst>
              <a:ext uri="{FF2B5EF4-FFF2-40B4-BE49-F238E27FC236}">
                <a16:creationId xmlns:a16="http://schemas.microsoft.com/office/drawing/2014/main" id="{539F0826-E777-FCCB-A7A3-0C81F389CC1C}"/>
              </a:ext>
            </a:extLst>
          </p:cNvPr>
          <p:cNvSpPr/>
          <p:nvPr/>
        </p:nvSpPr>
        <p:spPr>
          <a:xfrm rot="16200000">
            <a:off x="3050214" y="2585329"/>
            <a:ext cx="1315845" cy="1501698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484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537;p69">
            <a:extLst>
              <a:ext uri="{FF2B5EF4-FFF2-40B4-BE49-F238E27FC236}">
                <a16:creationId xmlns:a16="http://schemas.microsoft.com/office/drawing/2014/main" id="{3779230E-4562-5C2A-E818-D0DF31EBFF92}"/>
              </a:ext>
            </a:extLst>
          </p:cNvPr>
          <p:cNvSpPr txBox="1">
            <a:spLocks/>
          </p:cNvSpPr>
          <p:nvPr/>
        </p:nvSpPr>
        <p:spPr>
          <a:xfrm>
            <a:off x="2663301" y="1420427"/>
            <a:ext cx="6963052" cy="407485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8800" b="1" dirty="0">
                <a:solidFill>
                  <a:srgbClr val="F1F4F9"/>
                </a:solidFill>
                <a:latin typeface="Montserrat SemiBold" pitchFamily="2" charset="0"/>
              </a:rPr>
              <a:t>Research</a:t>
            </a:r>
            <a:endParaRPr lang="en-US" sz="7200" b="1" dirty="0">
              <a:solidFill>
                <a:srgbClr val="F1F4F9"/>
              </a:solidFill>
              <a:latin typeface="Montserrat SemiBold" pitchFamily="2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NL" sz="4000" b="1" dirty="0" err="1">
                <a:solidFill>
                  <a:srgbClr val="F1F4F9"/>
                </a:solidFill>
                <a:latin typeface="Montserrat" pitchFamily="2" charset="0"/>
              </a:rPr>
              <a:t>Who</a:t>
            </a:r>
            <a:r>
              <a:rPr lang="nl-NL" sz="4000" b="1" dirty="0">
                <a:solidFill>
                  <a:srgbClr val="F1F4F9"/>
                </a:solidFill>
                <a:latin typeface="Montserrat" pitchFamily="2" charset="0"/>
              </a:rPr>
              <a:t>, </a:t>
            </a:r>
            <a:r>
              <a:rPr lang="nl-NL" sz="4000" b="1" dirty="0" err="1">
                <a:solidFill>
                  <a:srgbClr val="F1F4F9"/>
                </a:solidFill>
                <a:latin typeface="Montserrat" pitchFamily="2" charset="0"/>
              </a:rPr>
              <a:t>What</a:t>
            </a:r>
            <a:r>
              <a:rPr lang="nl-NL" sz="4000" b="1" dirty="0">
                <a:solidFill>
                  <a:srgbClr val="F1F4F9"/>
                </a:solidFill>
                <a:latin typeface="Montserrat" pitchFamily="2" charset="0"/>
              </a:rPr>
              <a:t> &amp; </a:t>
            </a:r>
            <a:r>
              <a:rPr lang="nl-NL" sz="4000" b="1" dirty="0" err="1">
                <a:solidFill>
                  <a:srgbClr val="F1F4F9"/>
                </a:solidFill>
                <a:latin typeface="Montserrat" pitchFamily="2" charset="0"/>
              </a:rPr>
              <a:t>Why</a:t>
            </a:r>
            <a:r>
              <a:rPr lang="nl-NL" sz="4000" b="1" dirty="0">
                <a:solidFill>
                  <a:srgbClr val="F1F4F9"/>
                </a:solidFill>
                <a:latin typeface="Montserrat" pitchFamily="2" charset="0"/>
              </a:rPr>
              <a:t>?</a:t>
            </a:r>
            <a:endParaRPr lang="en-US" sz="7200" b="1" dirty="0">
              <a:solidFill>
                <a:srgbClr val="F1F4F9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794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>
            <a:extLst>
              <a:ext uri="{FF2B5EF4-FFF2-40B4-BE49-F238E27FC236}">
                <a16:creationId xmlns:a16="http://schemas.microsoft.com/office/drawing/2014/main" id="{457F8E76-2EB1-7FAA-6F5E-06FD753AB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6600" b="1" dirty="0">
                <a:solidFill>
                  <a:srgbClr val="F1F4F9"/>
                </a:solidFill>
              </a:rPr>
              <a:t>The </a:t>
            </a:r>
            <a:r>
              <a:rPr lang="nl-NL" sz="6600" b="1" dirty="0" err="1">
                <a:solidFill>
                  <a:srgbClr val="F1F4F9"/>
                </a:solidFill>
              </a:rPr>
              <a:t>audience</a:t>
            </a:r>
            <a:endParaRPr lang="en-US" sz="6600" b="1" dirty="0">
              <a:solidFill>
                <a:srgbClr val="F1F4F9"/>
              </a:solidFill>
            </a:endParaRPr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46D01B53-B7B8-8E6C-CBE6-98CC2046A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884" y="1690688"/>
            <a:ext cx="8399980" cy="4425632"/>
          </a:xfrm>
        </p:spPr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en-US" sz="3600" b="1" dirty="0">
                <a:solidFill>
                  <a:srgbClr val="00B0F0"/>
                </a:solidFill>
                <a:ea typeface="Open Sans" panose="020B0606030504020204" pitchFamily="34" charset="0"/>
                <a:cs typeface="Mongolian Baiti" panose="03000500000000000000" pitchFamily="66" charset="0"/>
              </a:rPr>
              <a:t>Who</a:t>
            </a:r>
            <a:r>
              <a:rPr lang="en-US" sz="3200" b="1" dirty="0">
                <a:ea typeface="Open Sans" panose="020B0606030504020204" pitchFamily="34" charset="0"/>
                <a:cs typeface="Mongolian Baiti" panose="03000500000000000000" pitchFamily="66" charset="0"/>
              </a:rPr>
              <a:t> </a:t>
            </a:r>
            <a:r>
              <a:rPr lang="en-US" sz="3200" b="1" dirty="0">
                <a:solidFill>
                  <a:srgbClr val="F1F4F9"/>
                </a:solidFill>
                <a:ea typeface="Open Sans" panose="020B0606030504020204" pitchFamily="34" charset="0"/>
                <a:cs typeface="Mongolian Baiti" panose="03000500000000000000" pitchFamily="66" charset="0"/>
              </a:rPr>
              <a:t>is the audience?  </a:t>
            </a:r>
          </a:p>
          <a:p>
            <a:pPr>
              <a:lnSpc>
                <a:spcPct val="200000"/>
              </a:lnSpc>
            </a:pPr>
            <a:r>
              <a:rPr lang="en-US" sz="3200" b="1" dirty="0">
                <a:solidFill>
                  <a:srgbClr val="F1F4F9"/>
                </a:solidFill>
                <a:ea typeface="Open Sans" panose="020B0606030504020204" pitchFamily="34" charset="0"/>
                <a:cs typeface="Mongolian Baiti" panose="03000500000000000000" pitchFamily="66" charset="0"/>
              </a:rPr>
              <a:t>What is the </a:t>
            </a:r>
            <a:r>
              <a:rPr lang="en-US" sz="3600" b="1" dirty="0">
                <a:solidFill>
                  <a:srgbClr val="00B0F0"/>
                </a:solidFill>
                <a:ea typeface="Open Sans" panose="020B0606030504020204" pitchFamily="34" charset="0"/>
                <a:cs typeface="Mongolian Baiti" panose="03000500000000000000" pitchFamily="66" charset="0"/>
              </a:rPr>
              <a:t>experience</a:t>
            </a:r>
            <a:r>
              <a:rPr lang="en-US" sz="3200" b="1" dirty="0">
                <a:ea typeface="Open Sans" panose="020B0606030504020204" pitchFamily="34" charset="0"/>
                <a:cs typeface="Mongolian Baiti" panose="03000500000000000000" pitchFamily="66" charset="0"/>
              </a:rPr>
              <a:t> </a:t>
            </a:r>
            <a:r>
              <a:rPr lang="en-US" sz="3200" b="1" dirty="0">
                <a:solidFill>
                  <a:srgbClr val="F1F4F9"/>
                </a:solidFill>
                <a:ea typeface="Open Sans" panose="020B0606030504020204" pitchFamily="34" charset="0"/>
                <a:cs typeface="Mongolian Baiti" panose="03000500000000000000" pitchFamily="66" charset="0"/>
              </a:rPr>
              <a:t>level?</a:t>
            </a:r>
          </a:p>
          <a:p>
            <a:pPr>
              <a:lnSpc>
                <a:spcPct val="200000"/>
              </a:lnSpc>
            </a:pPr>
            <a:r>
              <a:rPr lang="en-US" sz="3200" b="1" dirty="0">
                <a:solidFill>
                  <a:srgbClr val="F1F4F9"/>
                </a:solidFill>
                <a:ea typeface="Open Sans" panose="020B0606030504020204" pitchFamily="34" charset="0"/>
                <a:cs typeface="Mongolian Baiti" panose="03000500000000000000" pitchFamily="66" charset="0"/>
              </a:rPr>
              <a:t>What</a:t>
            </a:r>
            <a:r>
              <a:rPr lang="en-US" sz="3200" b="1" dirty="0">
                <a:ea typeface="Open Sans" panose="020B0606030504020204" pitchFamily="34" charset="0"/>
                <a:cs typeface="Mongolian Baiti" panose="03000500000000000000" pitchFamily="66" charset="0"/>
              </a:rPr>
              <a:t> </a:t>
            </a:r>
            <a:r>
              <a:rPr lang="en-US" sz="3600" b="1" dirty="0">
                <a:solidFill>
                  <a:srgbClr val="00B0F0"/>
                </a:solidFill>
                <a:ea typeface="Open Sans" panose="020B0606030504020204" pitchFamily="34" charset="0"/>
                <a:cs typeface="Mongolian Baiti" panose="03000500000000000000" pitchFamily="66" charset="0"/>
              </a:rPr>
              <a:t>actions</a:t>
            </a:r>
            <a:r>
              <a:rPr lang="en-US" sz="3200" b="1" dirty="0">
                <a:ea typeface="Open Sans" panose="020B0606030504020204" pitchFamily="34" charset="0"/>
                <a:cs typeface="Mongolian Baiti" panose="03000500000000000000" pitchFamily="66" charset="0"/>
              </a:rPr>
              <a:t> </a:t>
            </a:r>
            <a:r>
              <a:rPr lang="en-US" sz="3200" b="1" dirty="0">
                <a:solidFill>
                  <a:srgbClr val="F1F4F9"/>
                </a:solidFill>
                <a:ea typeface="Open Sans" panose="020B0606030504020204" pitchFamily="34" charset="0"/>
                <a:cs typeface="Mongolian Baiti" panose="03000500000000000000" pitchFamily="66" charset="0"/>
              </a:rPr>
              <a:t>do they want to take and why? </a:t>
            </a:r>
          </a:p>
          <a:p>
            <a:pPr>
              <a:lnSpc>
                <a:spcPct val="200000"/>
              </a:lnSpc>
            </a:pPr>
            <a:r>
              <a:rPr lang="en-US" sz="3200" b="1" dirty="0">
                <a:solidFill>
                  <a:srgbClr val="F1F4F9"/>
                </a:solidFill>
                <a:ea typeface="Open Sans" panose="020B0606030504020204" pitchFamily="34" charset="0"/>
                <a:cs typeface="Mongolian Baiti" panose="03000500000000000000" pitchFamily="66" charset="0"/>
              </a:rPr>
              <a:t>What’s the </a:t>
            </a:r>
            <a:r>
              <a:rPr lang="en-US" sz="3600" b="1" dirty="0">
                <a:solidFill>
                  <a:srgbClr val="00B0F0"/>
                </a:solidFill>
                <a:ea typeface="Open Sans" panose="020B0606030504020204" pitchFamily="34" charset="0"/>
                <a:cs typeface="Mongolian Baiti" panose="03000500000000000000" pitchFamily="66" charset="0"/>
              </a:rPr>
              <a:t>process</a:t>
            </a:r>
            <a:r>
              <a:rPr lang="en-US" sz="3200" b="1" dirty="0">
                <a:solidFill>
                  <a:srgbClr val="00B0F0"/>
                </a:solidFill>
                <a:ea typeface="Open Sans" panose="020B0606030504020204" pitchFamily="34" charset="0"/>
                <a:cs typeface="Mongolian Baiti" panose="03000500000000000000" pitchFamily="66" charset="0"/>
              </a:rPr>
              <a:t>?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AD5E6675-7D2C-8E6E-DA07-800042743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04" y="2542050"/>
            <a:ext cx="5633779" cy="442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33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>
            <a:extLst>
              <a:ext uri="{FF2B5EF4-FFF2-40B4-BE49-F238E27FC236}">
                <a16:creationId xmlns:a16="http://schemas.microsoft.com/office/drawing/2014/main" id="{457F8E76-2EB1-7FAA-6F5E-06FD753AB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6600" b="1" dirty="0" err="1">
                <a:solidFill>
                  <a:srgbClr val="F1F4F9"/>
                </a:solidFill>
              </a:rPr>
              <a:t>Why</a:t>
            </a:r>
            <a:r>
              <a:rPr lang="nl-NL" sz="6600" b="1" dirty="0">
                <a:solidFill>
                  <a:srgbClr val="F1F4F9"/>
                </a:solidFill>
              </a:rPr>
              <a:t> do we </a:t>
            </a:r>
            <a:r>
              <a:rPr lang="nl-NL" sz="6600" b="1" dirty="0" err="1">
                <a:solidFill>
                  <a:srgbClr val="F1F4F9"/>
                </a:solidFill>
              </a:rPr>
              <a:t>need</a:t>
            </a:r>
            <a:r>
              <a:rPr lang="nl-NL" sz="6600" b="1" dirty="0">
                <a:solidFill>
                  <a:srgbClr val="F1F4F9"/>
                </a:solidFill>
              </a:rPr>
              <a:t> to </a:t>
            </a:r>
            <a:r>
              <a:rPr lang="nl-NL" sz="6600" b="1" dirty="0" err="1">
                <a:solidFill>
                  <a:srgbClr val="F1F4F9"/>
                </a:solidFill>
              </a:rPr>
              <a:t>know</a:t>
            </a:r>
            <a:r>
              <a:rPr lang="nl-NL" sz="6600" b="1" dirty="0">
                <a:solidFill>
                  <a:srgbClr val="F1F4F9"/>
                </a:solidFill>
              </a:rPr>
              <a:t>?</a:t>
            </a:r>
            <a:endParaRPr lang="en-US" sz="6600" b="1" dirty="0">
              <a:solidFill>
                <a:srgbClr val="F1F4F9"/>
              </a:solidFill>
            </a:endParaRPr>
          </a:p>
        </p:txBody>
      </p:sp>
      <p:sp>
        <p:nvSpPr>
          <p:cNvPr id="5" name="Tijdelijke aanduiding voor inhoud 7">
            <a:extLst>
              <a:ext uri="{FF2B5EF4-FFF2-40B4-BE49-F238E27FC236}">
                <a16:creationId xmlns:a16="http://schemas.microsoft.com/office/drawing/2014/main" id="{A2CB9126-49D6-D14B-A6A1-EA01177DF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121" y="1703054"/>
            <a:ext cx="7123813" cy="4425632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4400" b="1" dirty="0">
                <a:solidFill>
                  <a:srgbClr val="F1F4F9"/>
                </a:solidFill>
                <a:ea typeface="Open Sans" panose="020B0606030504020204" pitchFamily="34" charset="0"/>
                <a:cs typeface="Mongolian Baiti" panose="03000500000000000000" pitchFamily="66" charset="0"/>
              </a:rPr>
              <a:t>Visual without meaning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4400" b="1" dirty="0">
                <a:solidFill>
                  <a:srgbClr val="F1F4F9"/>
                </a:solidFill>
                <a:ea typeface="Open Sans" panose="020B0606030504020204" pitchFamily="34" charset="0"/>
                <a:cs typeface="Mongolian Baiti" panose="03000500000000000000" pitchFamily="66" charset="0"/>
              </a:rPr>
              <a:t>=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4400" b="1" dirty="0">
                <a:solidFill>
                  <a:srgbClr val="F1F4F9"/>
                </a:solidFill>
                <a:ea typeface="Open Sans" panose="020B0606030504020204" pitchFamily="34" charset="0"/>
                <a:cs typeface="Mongolian Baiti" panose="03000500000000000000" pitchFamily="66" charset="0"/>
              </a:rPr>
              <a:t>no purpose.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B4377CE3-D063-FFAD-D823-1E0BB60BA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579" y="1514068"/>
            <a:ext cx="5603421" cy="497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15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>
            <a:extLst>
              <a:ext uri="{FF2B5EF4-FFF2-40B4-BE49-F238E27FC236}">
                <a16:creationId xmlns:a16="http://schemas.microsoft.com/office/drawing/2014/main" id="{457F8E76-2EB1-7FAA-6F5E-06FD753AB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6600" b="1" dirty="0">
                <a:solidFill>
                  <a:srgbClr val="F1F4F9"/>
                </a:solidFill>
              </a:rPr>
              <a:t>Design to take </a:t>
            </a:r>
            <a:r>
              <a:rPr lang="nl-NL" sz="6600" b="1" dirty="0" err="1">
                <a:solidFill>
                  <a:srgbClr val="F1F4F9"/>
                </a:solidFill>
              </a:rPr>
              <a:t>the</a:t>
            </a:r>
            <a:r>
              <a:rPr lang="nl-NL" sz="6600" b="1" dirty="0">
                <a:solidFill>
                  <a:srgbClr val="F1F4F9"/>
                </a:solidFill>
              </a:rPr>
              <a:t> next step</a:t>
            </a:r>
            <a:endParaRPr lang="en-US" sz="6600" b="1" dirty="0">
              <a:solidFill>
                <a:srgbClr val="F1F4F9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CC14C176-9D1F-A7D4-8170-D0B2B940B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690" y="2017133"/>
            <a:ext cx="6648619" cy="3880163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56311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>
            <a:extLst>
              <a:ext uri="{FF2B5EF4-FFF2-40B4-BE49-F238E27FC236}">
                <a16:creationId xmlns:a16="http://schemas.microsoft.com/office/drawing/2014/main" id="{457F8E76-2EB1-7FAA-6F5E-06FD753AB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6600" b="1" dirty="0">
                <a:solidFill>
                  <a:srgbClr val="F1F4F9"/>
                </a:solidFill>
              </a:rPr>
              <a:t>Design to take </a:t>
            </a:r>
            <a:r>
              <a:rPr lang="nl-NL" sz="6600" b="1" dirty="0" err="1">
                <a:solidFill>
                  <a:srgbClr val="F1F4F9"/>
                </a:solidFill>
              </a:rPr>
              <a:t>the</a:t>
            </a:r>
            <a:r>
              <a:rPr lang="nl-NL" sz="6600" b="1" dirty="0">
                <a:solidFill>
                  <a:srgbClr val="F1F4F9"/>
                </a:solidFill>
              </a:rPr>
              <a:t> next step</a:t>
            </a:r>
            <a:endParaRPr lang="en-US" sz="6600" b="1" dirty="0">
              <a:solidFill>
                <a:srgbClr val="F1F4F9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CC14C176-9D1F-A7D4-8170-D0B2B940BC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556" r="41340" b="866"/>
          <a:stretch/>
        </p:blipFill>
        <p:spPr>
          <a:xfrm>
            <a:off x="447316" y="2363741"/>
            <a:ext cx="4223451" cy="3217686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E7C27078-08FF-6C41-0565-D0FB67092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6256" y="1594603"/>
            <a:ext cx="3630532" cy="1538277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F413F4AE-3107-4B1F-2DBA-3A2D74EDE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2938" y="2860543"/>
            <a:ext cx="3813422" cy="1625664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29EB51B2-E04D-78E1-C3D7-30289B61D3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2938" y="4511848"/>
            <a:ext cx="3723084" cy="1601034"/>
          </a:xfrm>
          <a:prstGeom prst="rect">
            <a:avLst/>
          </a:prstGeom>
        </p:spPr>
      </p:pic>
      <p:sp>
        <p:nvSpPr>
          <p:cNvPr id="10" name="Pijl: omlaag 9">
            <a:extLst>
              <a:ext uri="{FF2B5EF4-FFF2-40B4-BE49-F238E27FC236}">
                <a16:creationId xmlns:a16="http://schemas.microsoft.com/office/drawing/2014/main" id="{717F1FA8-4A5A-0A12-F851-9226662796EC}"/>
              </a:ext>
            </a:extLst>
          </p:cNvPr>
          <p:cNvSpPr/>
          <p:nvPr/>
        </p:nvSpPr>
        <p:spPr>
          <a:xfrm rot="14404065">
            <a:off x="3789797" y="1994670"/>
            <a:ext cx="741829" cy="2276420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Pijl: omlaag 11">
            <a:extLst>
              <a:ext uri="{FF2B5EF4-FFF2-40B4-BE49-F238E27FC236}">
                <a16:creationId xmlns:a16="http://schemas.microsoft.com/office/drawing/2014/main" id="{4F21F446-2B7D-6C83-0AD0-51058DADF280}"/>
              </a:ext>
            </a:extLst>
          </p:cNvPr>
          <p:cNvSpPr/>
          <p:nvPr/>
        </p:nvSpPr>
        <p:spPr>
          <a:xfrm rot="19917164">
            <a:off x="6178921" y="3212205"/>
            <a:ext cx="368252" cy="1647661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Pijl: omlaag 13">
            <a:extLst>
              <a:ext uri="{FF2B5EF4-FFF2-40B4-BE49-F238E27FC236}">
                <a16:creationId xmlns:a16="http://schemas.microsoft.com/office/drawing/2014/main" id="{48940998-EBA2-951E-76BF-71F0D75E320A}"/>
              </a:ext>
            </a:extLst>
          </p:cNvPr>
          <p:cNvSpPr/>
          <p:nvPr/>
        </p:nvSpPr>
        <p:spPr>
          <a:xfrm rot="16200000">
            <a:off x="10700231" y="4927855"/>
            <a:ext cx="368252" cy="938891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Pijl: omlaag 10">
            <a:extLst>
              <a:ext uri="{FF2B5EF4-FFF2-40B4-BE49-F238E27FC236}">
                <a16:creationId xmlns:a16="http://schemas.microsoft.com/office/drawing/2014/main" id="{B53FF905-5B57-4E1B-4D0B-84882AA69523}"/>
              </a:ext>
            </a:extLst>
          </p:cNvPr>
          <p:cNvSpPr/>
          <p:nvPr/>
        </p:nvSpPr>
        <p:spPr>
          <a:xfrm rot="17555530">
            <a:off x="6240520" y="2930664"/>
            <a:ext cx="386558" cy="1131401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712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>
            <a:extLst>
              <a:ext uri="{FF2B5EF4-FFF2-40B4-BE49-F238E27FC236}">
                <a16:creationId xmlns:a16="http://schemas.microsoft.com/office/drawing/2014/main" id="{457F8E76-2EB1-7FAA-6F5E-06FD753AB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6600" b="1" dirty="0">
                <a:solidFill>
                  <a:srgbClr val="F1F4F9"/>
                </a:solidFill>
              </a:rPr>
              <a:t>Communication is </a:t>
            </a:r>
            <a:r>
              <a:rPr lang="nl-NL" sz="6600" b="1" dirty="0" err="1">
                <a:solidFill>
                  <a:srgbClr val="F1F4F9"/>
                </a:solidFill>
              </a:rPr>
              <a:t>key</a:t>
            </a:r>
            <a:endParaRPr lang="en-US" sz="6600" b="1" dirty="0">
              <a:solidFill>
                <a:srgbClr val="F1F4F9"/>
              </a:solidFill>
            </a:endParaRPr>
          </a:p>
        </p:txBody>
      </p:sp>
      <p:sp>
        <p:nvSpPr>
          <p:cNvPr id="2" name="Tijdelijke aanduiding voor inhoud 7">
            <a:extLst>
              <a:ext uri="{FF2B5EF4-FFF2-40B4-BE49-F238E27FC236}">
                <a16:creationId xmlns:a16="http://schemas.microsoft.com/office/drawing/2014/main" id="{50D46F8C-0A52-0D66-B1A6-4B1902125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772" y="1703054"/>
            <a:ext cx="5647804" cy="4425632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rgbClr val="F1F4F9"/>
                </a:solidFill>
                <a:ea typeface="Open Sans" panose="020B0606030504020204" pitchFamily="34" charset="0"/>
                <a:cs typeface="Mongolian Baiti" panose="03000500000000000000" pitchFamily="66" charset="0"/>
              </a:rPr>
              <a:t>What is the most critical information for you?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0C0923EB-EDFA-8C00-CE85-55FEDC8F2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612" y="1805532"/>
            <a:ext cx="5031730" cy="2375674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844C7873-FFC3-DBDF-DF76-D6820AB20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576" y="4373357"/>
            <a:ext cx="5647803" cy="156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50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537;p69">
            <a:extLst>
              <a:ext uri="{FF2B5EF4-FFF2-40B4-BE49-F238E27FC236}">
                <a16:creationId xmlns:a16="http://schemas.microsoft.com/office/drawing/2014/main" id="{3779230E-4562-5C2A-E818-D0DF31EBFF92}"/>
              </a:ext>
            </a:extLst>
          </p:cNvPr>
          <p:cNvSpPr txBox="1">
            <a:spLocks/>
          </p:cNvSpPr>
          <p:nvPr/>
        </p:nvSpPr>
        <p:spPr>
          <a:xfrm>
            <a:off x="2663301" y="1420427"/>
            <a:ext cx="6963052" cy="407485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endParaRPr lang="en-US" sz="5400" dirty="0">
              <a:latin typeface="Montserrat" pitchFamily="2" charset="0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B466EF3D-5CE5-B5E0-EA88-98ABB6BA9915}"/>
              </a:ext>
            </a:extLst>
          </p:cNvPr>
          <p:cNvSpPr txBox="1"/>
          <p:nvPr/>
        </p:nvSpPr>
        <p:spPr>
          <a:xfrm>
            <a:off x="881711" y="1986391"/>
            <a:ext cx="10526232" cy="2942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F1F4F9"/>
                </a:solidFill>
                <a:effectLst/>
                <a:uLnTx/>
                <a:uFillTx/>
                <a:latin typeface="Montserrat SemiBold" pitchFamily="2" charset="0"/>
                <a:ea typeface="+mn-ea"/>
                <a:cs typeface="+mn-cs"/>
              </a:rPr>
              <a:t>Design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1F4F9"/>
                </a:solidFill>
                <a:effectLst/>
                <a:uLnTx/>
                <a:uFillTx/>
                <a:latin typeface="Montserrat" pitchFamily="2" charset="0"/>
                <a:ea typeface="+mn-ea"/>
                <a:cs typeface="+mn-cs"/>
              </a:rPr>
              <a:t>Context, Simplicity &amp; Relevance</a:t>
            </a:r>
          </a:p>
        </p:txBody>
      </p:sp>
    </p:spTree>
    <p:extLst>
      <p:ext uri="{BB962C8B-B14F-4D97-AF65-F5344CB8AC3E}">
        <p14:creationId xmlns:p14="http://schemas.microsoft.com/office/powerpoint/2010/main" val="1138416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>
            <a:extLst>
              <a:ext uri="{FF2B5EF4-FFF2-40B4-BE49-F238E27FC236}">
                <a16:creationId xmlns:a16="http://schemas.microsoft.com/office/drawing/2014/main" id="{457F8E76-2EB1-7FAA-6F5E-06FD753AB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6600" b="1" dirty="0">
                <a:solidFill>
                  <a:srgbClr val="F1F4F9"/>
                </a:solidFill>
              </a:rPr>
              <a:t>Perfect </a:t>
            </a:r>
            <a:r>
              <a:rPr lang="nl-NL" sz="6600" b="1" dirty="0" err="1">
                <a:solidFill>
                  <a:srgbClr val="F1F4F9"/>
                </a:solidFill>
              </a:rPr>
              <a:t>visual</a:t>
            </a:r>
            <a:r>
              <a:rPr lang="nl-NL" sz="6600" b="1" dirty="0">
                <a:solidFill>
                  <a:srgbClr val="F1F4F9"/>
                </a:solidFill>
              </a:rPr>
              <a:t>?</a:t>
            </a:r>
            <a:endParaRPr lang="en-US" sz="6600" b="1" dirty="0">
              <a:solidFill>
                <a:srgbClr val="F1F4F9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7F7A3F0C-D8B2-DB07-9EAD-C9FC7CE56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037" y="1910468"/>
            <a:ext cx="7649926" cy="4498116"/>
          </a:xfrm>
          <a:prstGeom prst="rect">
            <a:avLst/>
          </a:prstGeom>
        </p:spPr>
      </p:pic>
      <p:sp>
        <p:nvSpPr>
          <p:cNvPr id="7" name="Gedachtewolkje: wolk 6">
            <a:extLst>
              <a:ext uri="{FF2B5EF4-FFF2-40B4-BE49-F238E27FC236}">
                <a16:creationId xmlns:a16="http://schemas.microsoft.com/office/drawing/2014/main" id="{EEE94217-1CB2-A44D-CC2F-A2353DFD5313}"/>
              </a:ext>
            </a:extLst>
          </p:cNvPr>
          <p:cNvSpPr/>
          <p:nvPr/>
        </p:nvSpPr>
        <p:spPr>
          <a:xfrm>
            <a:off x="5187696" y="1313268"/>
            <a:ext cx="2714802" cy="1490472"/>
          </a:xfrm>
          <a:prstGeom prst="cloudCallou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I just want an idea of what’s happening</a:t>
            </a:r>
            <a:r>
              <a:rPr lang="en-AU" dirty="0"/>
              <a:t>.</a:t>
            </a:r>
          </a:p>
        </p:txBody>
      </p:sp>
      <p:sp>
        <p:nvSpPr>
          <p:cNvPr id="9" name="Gedachtewolkje: wolk 8">
            <a:extLst>
              <a:ext uri="{FF2B5EF4-FFF2-40B4-BE49-F238E27FC236}">
                <a16:creationId xmlns:a16="http://schemas.microsoft.com/office/drawing/2014/main" id="{59601694-3C80-3C30-EFD9-7FF7E636EF97}"/>
              </a:ext>
            </a:extLst>
          </p:cNvPr>
          <p:cNvSpPr/>
          <p:nvPr/>
        </p:nvSpPr>
        <p:spPr>
          <a:xfrm>
            <a:off x="8910319" y="3380762"/>
            <a:ext cx="2835631" cy="1557528"/>
          </a:xfrm>
          <a:prstGeom prst="cloudCallou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I like tables but my coworker prefers visuals.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3708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8271C2-69E1-3478-17E5-6091847F5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772EDBE-ECF2-4547-A86C-CB4A9BD73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84DCE47-E296-115F-D693-D5D102E14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80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>
            <a:extLst>
              <a:ext uri="{FF2B5EF4-FFF2-40B4-BE49-F238E27FC236}">
                <a16:creationId xmlns:a16="http://schemas.microsoft.com/office/drawing/2014/main" id="{457F8E76-2EB1-7FAA-6F5E-06FD753AB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600" b="1" dirty="0">
                <a:solidFill>
                  <a:srgbClr val="F1F4F9"/>
                </a:solidFill>
              </a:rPr>
              <a:t>Small changes – huge effect</a:t>
            </a:r>
            <a:endParaRPr lang="en-US" sz="6600" b="1" dirty="0">
              <a:solidFill>
                <a:srgbClr val="F1F4F9"/>
              </a:solidFill>
              <a:latin typeface="Congenial" panose="02000503040000020004" pitchFamily="2" charset="0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92E23A3-5444-1FF0-DE67-621942030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85" y="1690688"/>
            <a:ext cx="10857830" cy="4718932"/>
          </a:xfrm>
          <a:prstGeom prst="rect">
            <a:avLst/>
          </a:prstGeom>
        </p:spPr>
      </p:pic>
      <p:sp>
        <p:nvSpPr>
          <p:cNvPr id="2" name="Pijl: rechts 1">
            <a:extLst>
              <a:ext uri="{FF2B5EF4-FFF2-40B4-BE49-F238E27FC236}">
                <a16:creationId xmlns:a16="http://schemas.microsoft.com/office/drawing/2014/main" id="{5BC6C074-8280-C5B2-A96B-209864E26830}"/>
              </a:ext>
            </a:extLst>
          </p:cNvPr>
          <p:cNvSpPr/>
          <p:nvPr/>
        </p:nvSpPr>
        <p:spPr>
          <a:xfrm rot="5400000">
            <a:off x="8989491" y="1666995"/>
            <a:ext cx="1034472" cy="486946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Pijl: rechts 2">
            <a:extLst>
              <a:ext uri="{FF2B5EF4-FFF2-40B4-BE49-F238E27FC236}">
                <a16:creationId xmlns:a16="http://schemas.microsoft.com/office/drawing/2014/main" id="{10C70D92-6A8D-AF7C-E97E-3079327C153C}"/>
              </a:ext>
            </a:extLst>
          </p:cNvPr>
          <p:cNvSpPr/>
          <p:nvPr/>
        </p:nvSpPr>
        <p:spPr>
          <a:xfrm rot="5400000">
            <a:off x="4149266" y="3888307"/>
            <a:ext cx="1034472" cy="486946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Pijl: rechts 4">
            <a:extLst>
              <a:ext uri="{FF2B5EF4-FFF2-40B4-BE49-F238E27FC236}">
                <a16:creationId xmlns:a16="http://schemas.microsoft.com/office/drawing/2014/main" id="{4DD69A06-763C-1ECE-422F-167D5B4B6835}"/>
              </a:ext>
            </a:extLst>
          </p:cNvPr>
          <p:cNvSpPr/>
          <p:nvPr/>
        </p:nvSpPr>
        <p:spPr>
          <a:xfrm rot="5400000">
            <a:off x="8669451" y="4493647"/>
            <a:ext cx="1034472" cy="486946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7642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>
            <a:extLst>
              <a:ext uri="{FF2B5EF4-FFF2-40B4-BE49-F238E27FC236}">
                <a16:creationId xmlns:a16="http://schemas.microsoft.com/office/drawing/2014/main" id="{457F8E76-2EB1-7FAA-6F5E-06FD753AB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6600" b="1" dirty="0" err="1">
                <a:solidFill>
                  <a:srgbClr val="F1F4F9"/>
                </a:solidFill>
              </a:rPr>
              <a:t>Adding</a:t>
            </a:r>
            <a:r>
              <a:rPr lang="nl-NL" sz="6600" b="1" dirty="0">
                <a:solidFill>
                  <a:srgbClr val="F1F4F9"/>
                </a:solidFill>
              </a:rPr>
              <a:t> Context</a:t>
            </a:r>
            <a:endParaRPr lang="en-US" sz="6600" b="1" dirty="0">
              <a:solidFill>
                <a:srgbClr val="F1F4F9"/>
              </a:solidFill>
            </a:endParaRPr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93302331-D532-0870-1B52-25A965A71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sz="3200" dirty="0">
                <a:solidFill>
                  <a:srgbClr val="F1F4F9"/>
                </a:solidFill>
              </a:rPr>
              <a:t>Legend &amp; Colour </a:t>
            </a:r>
            <a:r>
              <a:rPr lang="nl-NL" sz="3200" dirty="0" err="1">
                <a:solidFill>
                  <a:srgbClr val="F1F4F9"/>
                </a:solidFill>
              </a:rPr>
              <a:t>coding</a:t>
            </a:r>
            <a:endParaRPr lang="nl-NL" sz="3200" dirty="0">
              <a:solidFill>
                <a:srgbClr val="F1F4F9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6414C5CC-4E01-CB82-E22E-4A2A64679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29" y="2940211"/>
            <a:ext cx="4993686" cy="2206283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rnd">
            <a:solidFill>
              <a:schemeClr val="tx1">
                <a:lumMod val="95000"/>
                <a:lumOff val="5000"/>
              </a:schemeClr>
            </a:solidFill>
          </a:ln>
          <a:effectLst/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D346475F-32C0-5A0C-077D-B9C081F5C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475" y="2940211"/>
            <a:ext cx="5198456" cy="2219341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rnd">
            <a:solidFill>
              <a:schemeClr val="tx1">
                <a:lumMod val="95000"/>
                <a:lumOff val="5000"/>
              </a:schemeClr>
            </a:solidFill>
          </a:ln>
          <a:effectLst/>
        </p:spPr>
      </p:pic>
      <p:sp>
        <p:nvSpPr>
          <p:cNvPr id="5" name="Pijl: links 4">
            <a:extLst>
              <a:ext uri="{FF2B5EF4-FFF2-40B4-BE49-F238E27FC236}">
                <a16:creationId xmlns:a16="http://schemas.microsoft.com/office/drawing/2014/main" id="{65A1AF9D-C520-6429-3C9A-E71875D4A768}"/>
              </a:ext>
            </a:extLst>
          </p:cNvPr>
          <p:cNvSpPr/>
          <p:nvPr/>
        </p:nvSpPr>
        <p:spPr>
          <a:xfrm>
            <a:off x="9030278" y="3522491"/>
            <a:ext cx="1527048" cy="320040"/>
          </a:xfrm>
          <a:prstGeom prst="lef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Pijl: links 5">
            <a:extLst>
              <a:ext uri="{FF2B5EF4-FFF2-40B4-BE49-F238E27FC236}">
                <a16:creationId xmlns:a16="http://schemas.microsoft.com/office/drawing/2014/main" id="{91DEAFD7-5473-79D1-0DD9-06981A5B25DD}"/>
              </a:ext>
            </a:extLst>
          </p:cNvPr>
          <p:cNvSpPr/>
          <p:nvPr/>
        </p:nvSpPr>
        <p:spPr>
          <a:xfrm>
            <a:off x="9525579" y="3878726"/>
            <a:ext cx="1527048" cy="320040"/>
          </a:xfrm>
          <a:prstGeom prst="lef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Pijl: links 6">
            <a:extLst>
              <a:ext uri="{FF2B5EF4-FFF2-40B4-BE49-F238E27FC236}">
                <a16:creationId xmlns:a16="http://schemas.microsoft.com/office/drawing/2014/main" id="{5C8DADCE-6101-DEE3-1E11-4C259FE2437F}"/>
              </a:ext>
            </a:extLst>
          </p:cNvPr>
          <p:cNvSpPr/>
          <p:nvPr/>
        </p:nvSpPr>
        <p:spPr>
          <a:xfrm>
            <a:off x="8917502" y="2940211"/>
            <a:ext cx="1527048" cy="320040"/>
          </a:xfrm>
          <a:prstGeom prst="lef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769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>
            <a:extLst>
              <a:ext uri="{FF2B5EF4-FFF2-40B4-BE49-F238E27FC236}">
                <a16:creationId xmlns:a16="http://schemas.microsoft.com/office/drawing/2014/main" id="{457F8E76-2EB1-7FAA-6F5E-06FD753AB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6600" b="1" dirty="0" err="1">
                <a:solidFill>
                  <a:srgbClr val="F1F4F9"/>
                </a:solidFill>
              </a:rPr>
              <a:t>Simplify</a:t>
            </a:r>
            <a:endParaRPr lang="en-US" sz="6600" b="1" dirty="0">
              <a:solidFill>
                <a:srgbClr val="F1F4F9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ADBF01C-A688-541E-36B0-9AA1B6CF5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837" y="3923275"/>
            <a:ext cx="5319035" cy="2270819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rnd">
            <a:solidFill>
              <a:schemeClr val="tx1"/>
            </a:solidFill>
          </a:ln>
          <a:effectLst/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F60152FF-8B60-C878-5445-5FFD300E5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432" y="1489221"/>
            <a:ext cx="5019364" cy="1090179"/>
          </a:xfrm>
          <a:prstGeom prst="rect">
            <a:avLst/>
          </a:prstGeom>
        </p:spPr>
      </p:pic>
      <p:pic>
        <p:nvPicPr>
          <p:cNvPr id="9" name="Picture 4" descr="Daily - Target Hit or Missed - Matrix Visual Power BI Conditional formatting">
            <a:extLst>
              <a:ext uri="{FF2B5EF4-FFF2-40B4-BE49-F238E27FC236}">
                <a16:creationId xmlns:a16="http://schemas.microsoft.com/office/drawing/2014/main" id="{89CFBE88-E157-993D-89C8-A9FA3D465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056" y="3923275"/>
            <a:ext cx="5019362" cy="2279857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rnd">
            <a:solidFill>
              <a:schemeClr val="tx1">
                <a:lumMod val="95000"/>
                <a:lumOff val="5000"/>
              </a:schemeClr>
            </a:solidFill>
          </a:ln>
          <a:effectLst/>
        </p:spPr>
      </p:pic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4B867E86-68F3-5673-C52D-3CC2D7C9F6BD}"/>
              </a:ext>
            </a:extLst>
          </p:cNvPr>
          <p:cNvCxnSpPr>
            <a:cxnSpLocks/>
          </p:cNvCxnSpPr>
          <p:nvPr/>
        </p:nvCxnSpPr>
        <p:spPr>
          <a:xfrm flipV="1">
            <a:off x="5735063" y="2724745"/>
            <a:ext cx="410985" cy="1025431"/>
          </a:xfrm>
          <a:prstGeom prst="straightConnector1">
            <a:avLst/>
          </a:prstGeom>
          <a:ln w="8572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D4A0BCCD-4E0C-D005-F24F-F2B40807A050}"/>
              </a:ext>
            </a:extLst>
          </p:cNvPr>
          <p:cNvCxnSpPr>
            <a:cxnSpLocks/>
          </p:cNvCxnSpPr>
          <p:nvPr/>
        </p:nvCxnSpPr>
        <p:spPr>
          <a:xfrm>
            <a:off x="8530185" y="2724745"/>
            <a:ext cx="0" cy="1025431"/>
          </a:xfrm>
          <a:prstGeom prst="straightConnector1">
            <a:avLst/>
          </a:prstGeom>
          <a:ln w="8572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125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>
            <a:extLst>
              <a:ext uri="{FF2B5EF4-FFF2-40B4-BE49-F238E27FC236}">
                <a16:creationId xmlns:a16="http://schemas.microsoft.com/office/drawing/2014/main" id="{457F8E76-2EB1-7FAA-6F5E-06FD753AB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6600" b="1" dirty="0">
                <a:solidFill>
                  <a:srgbClr val="F1F4F9"/>
                </a:solidFill>
              </a:rPr>
              <a:t>Simple &amp; relevant</a:t>
            </a:r>
            <a:endParaRPr lang="en-US" sz="6600" b="1" dirty="0">
              <a:solidFill>
                <a:srgbClr val="F1F4F9"/>
              </a:solidFill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EBBD5F01-EA20-0E0D-2DAD-9AA18A63B1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498"/>
          <a:stretch/>
        </p:blipFill>
        <p:spPr>
          <a:xfrm>
            <a:off x="2425664" y="1690688"/>
            <a:ext cx="4025936" cy="3538664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CBB58842-4BE9-65F3-5879-661AE116A4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10" t="1019" r="-212" b="-1019"/>
          <a:stretch/>
        </p:blipFill>
        <p:spPr>
          <a:xfrm>
            <a:off x="5880746" y="2863152"/>
            <a:ext cx="4025936" cy="353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7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>
            <a:extLst>
              <a:ext uri="{FF2B5EF4-FFF2-40B4-BE49-F238E27FC236}">
                <a16:creationId xmlns:a16="http://schemas.microsoft.com/office/drawing/2014/main" id="{457F8E76-2EB1-7FAA-6F5E-06FD753AB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6600" b="1" dirty="0">
                <a:solidFill>
                  <a:srgbClr val="F1F4F9"/>
                </a:solidFill>
              </a:rPr>
              <a:t>Check </a:t>
            </a:r>
            <a:r>
              <a:rPr lang="nl-NL" sz="6600" b="1" dirty="0" err="1">
                <a:solidFill>
                  <a:srgbClr val="F1F4F9"/>
                </a:solidFill>
              </a:rPr>
              <a:t>your</a:t>
            </a:r>
            <a:r>
              <a:rPr lang="nl-NL" sz="6600" b="1" dirty="0">
                <a:solidFill>
                  <a:srgbClr val="F1F4F9"/>
                </a:solidFill>
              </a:rPr>
              <a:t> visuals</a:t>
            </a:r>
            <a:endParaRPr lang="en-US" sz="6600" b="1" dirty="0">
              <a:solidFill>
                <a:srgbClr val="F1F4F9"/>
              </a:solidFill>
            </a:endParaRPr>
          </a:p>
        </p:txBody>
      </p:sp>
      <p:grpSp>
        <p:nvGrpSpPr>
          <p:cNvPr id="2" name="Group 41">
            <a:extLst>
              <a:ext uri="{FF2B5EF4-FFF2-40B4-BE49-F238E27FC236}">
                <a16:creationId xmlns:a16="http://schemas.microsoft.com/office/drawing/2014/main" id="{9476497C-F526-5173-A8D8-114156637F00}"/>
              </a:ext>
            </a:extLst>
          </p:cNvPr>
          <p:cNvGrpSpPr/>
          <p:nvPr/>
        </p:nvGrpSpPr>
        <p:grpSpPr>
          <a:xfrm>
            <a:off x="8477733" y="4419374"/>
            <a:ext cx="3640674" cy="1706541"/>
            <a:chOff x="81870" y="3488723"/>
            <a:chExt cx="3800344" cy="1894159"/>
          </a:xfrm>
        </p:grpSpPr>
        <p:pic>
          <p:nvPicPr>
            <p:cNvPr id="3" name="Picture 42">
              <a:extLst>
                <a:ext uri="{FF2B5EF4-FFF2-40B4-BE49-F238E27FC236}">
                  <a16:creationId xmlns:a16="http://schemas.microsoft.com/office/drawing/2014/main" id="{9F4B20EC-CF4D-4E98-216F-F733E9247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870" y="3488723"/>
              <a:ext cx="3800344" cy="189415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4000"/>
                </a:prstClr>
              </a:outerShdw>
            </a:effectLst>
          </p:spPr>
        </p:pic>
        <p:pic>
          <p:nvPicPr>
            <p:cNvPr id="5" name="Picture 43">
              <a:extLst>
                <a:ext uri="{FF2B5EF4-FFF2-40B4-BE49-F238E27FC236}">
                  <a16:creationId xmlns:a16="http://schemas.microsoft.com/office/drawing/2014/main" id="{EE8A3ECE-9F94-C82D-850A-B5E3C7C12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9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1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350467">
              <a:off x="1485165" y="3586728"/>
              <a:ext cx="900038" cy="161314"/>
            </a:xfrm>
            <a:prstGeom prst="rect">
              <a:avLst/>
            </a:prstGeom>
            <a:effectLst/>
          </p:spPr>
        </p:pic>
      </p:grpSp>
      <p:grpSp>
        <p:nvGrpSpPr>
          <p:cNvPr id="6" name="Group 38">
            <a:extLst>
              <a:ext uri="{FF2B5EF4-FFF2-40B4-BE49-F238E27FC236}">
                <a16:creationId xmlns:a16="http://schemas.microsoft.com/office/drawing/2014/main" id="{DE4AE083-7FFD-878D-4BCC-7E4EC970D2C3}"/>
              </a:ext>
            </a:extLst>
          </p:cNvPr>
          <p:cNvGrpSpPr/>
          <p:nvPr/>
        </p:nvGrpSpPr>
        <p:grpSpPr>
          <a:xfrm>
            <a:off x="8478562" y="1954283"/>
            <a:ext cx="3640674" cy="1706541"/>
            <a:chOff x="81870" y="3488723"/>
            <a:chExt cx="3800344" cy="1894159"/>
          </a:xfrm>
        </p:grpSpPr>
        <p:pic>
          <p:nvPicPr>
            <p:cNvPr id="7" name="Picture 39">
              <a:extLst>
                <a:ext uri="{FF2B5EF4-FFF2-40B4-BE49-F238E27FC236}">
                  <a16:creationId xmlns:a16="http://schemas.microsoft.com/office/drawing/2014/main" id="{E0F6DA60-067B-341E-ABF7-605814324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870" y="3488723"/>
              <a:ext cx="3800344" cy="189415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4000"/>
                </a:prstClr>
              </a:outerShdw>
            </a:effectLst>
          </p:spPr>
        </p:pic>
        <p:pic>
          <p:nvPicPr>
            <p:cNvPr id="8" name="Picture 40">
              <a:extLst>
                <a:ext uri="{FF2B5EF4-FFF2-40B4-BE49-F238E27FC236}">
                  <a16:creationId xmlns:a16="http://schemas.microsoft.com/office/drawing/2014/main" id="{D908EB10-4B57-48B5-130D-2584BC631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9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1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350467">
              <a:off x="1485165" y="3586728"/>
              <a:ext cx="900038" cy="161314"/>
            </a:xfrm>
            <a:prstGeom prst="rect">
              <a:avLst/>
            </a:prstGeom>
            <a:effectLst/>
          </p:spPr>
        </p:pic>
      </p:grpSp>
      <p:grpSp>
        <p:nvGrpSpPr>
          <p:cNvPr id="9" name="Group 32">
            <a:extLst>
              <a:ext uri="{FF2B5EF4-FFF2-40B4-BE49-F238E27FC236}">
                <a16:creationId xmlns:a16="http://schemas.microsoft.com/office/drawing/2014/main" id="{9D35501B-10FC-FFE4-3870-E7E30067AF7E}"/>
              </a:ext>
            </a:extLst>
          </p:cNvPr>
          <p:cNvGrpSpPr/>
          <p:nvPr/>
        </p:nvGrpSpPr>
        <p:grpSpPr>
          <a:xfrm>
            <a:off x="5333649" y="1946890"/>
            <a:ext cx="3295613" cy="1706541"/>
            <a:chOff x="81870" y="3488723"/>
            <a:chExt cx="3800344" cy="1894159"/>
          </a:xfrm>
        </p:grpSpPr>
        <p:pic>
          <p:nvPicPr>
            <p:cNvPr id="10" name="Picture 33">
              <a:extLst>
                <a:ext uri="{FF2B5EF4-FFF2-40B4-BE49-F238E27FC236}">
                  <a16:creationId xmlns:a16="http://schemas.microsoft.com/office/drawing/2014/main" id="{E43A10E5-EEB2-056E-EBD1-CFF698D17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870" y="3488723"/>
              <a:ext cx="3800344" cy="189415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4000"/>
                </a:prstClr>
              </a:outerShdw>
            </a:effectLst>
          </p:spPr>
        </p:pic>
        <p:pic>
          <p:nvPicPr>
            <p:cNvPr id="11" name="Picture 34">
              <a:extLst>
                <a:ext uri="{FF2B5EF4-FFF2-40B4-BE49-F238E27FC236}">
                  <a16:creationId xmlns:a16="http://schemas.microsoft.com/office/drawing/2014/main" id="{099E7F82-0BBF-3DCD-4715-B41A0CD71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9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1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350467">
              <a:off x="1485165" y="3586728"/>
              <a:ext cx="900038" cy="161314"/>
            </a:xfrm>
            <a:prstGeom prst="rect">
              <a:avLst/>
            </a:prstGeom>
            <a:effectLst/>
          </p:spPr>
        </p:pic>
      </p:grpSp>
      <p:grpSp>
        <p:nvGrpSpPr>
          <p:cNvPr id="12" name="Group 35">
            <a:extLst>
              <a:ext uri="{FF2B5EF4-FFF2-40B4-BE49-F238E27FC236}">
                <a16:creationId xmlns:a16="http://schemas.microsoft.com/office/drawing/2014/main" id="{A3224E32-9A10-2F36-0EA2-7396E38A2E32}"/>
              </a:ext>
            </a:extLst>
          </p:cNvPr>
          <p:cNvGrpSpPr/>
          <p:nvPr/>
        </p:nvGrpSpPr>
        <p:grpSpPr>
          <a:xfrm>
            <a:off x="5393957" y="4419375"/>
            <a:ext cx="3267788" cy="1706541"/>
            <a:chOff x="81870" y="3488723"/>
            <a:chExt cx="3800344" cy="1894159"/>
          </a:xfrm>
        </p:grpSpPr>
        <p:pic>
          <p:nvPicPr>
            <p:cNvPr id="14" name="Picture 36">
              <a:extLst>
                <a:ext uri="{FF2B5EF4-FFF2-40B4-BE49-F238E27FC236}">
                  <a16:creationId xmlns:a16="http://schemas.microsoft.com/office/drawing/2014/main" id="{38FDD2C7-31D6-7C0B-7C6F-3A58AD0EF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870" y="3488723"/>
              <a:ext cx="3800344" cy="189415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4000"/>
                </a:prstClr>
              </a:outerShdw>
            </a:effectLst>
          </p:spPr>
        </p:pic>
        <p:pic>
          <p:nvPicPr>
            <p:cNvPr id="15" name="Picture 37">
              <a:extLst>
                <a:ext uri="{FF2B5EF4-FFF2-40B4-BE49-F238E27FC236}">
                  <a16:creationId xmlns:a16="http://schemas.microsoft.com/office/drawing/2014/main" id="{A9668BF3-7386-8C49-BDC6-18AC60F77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9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1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350467">
              <a:off x="1485165" y="3586728"/>
              <a:ext cx="900038" cy="161314"/>
            </a:xfrm>
            <a:prstGeom prst="rect">
              <a:avLst/>
            </a:prstGeom>
            <a:effectLst/>
          </p:spPr>
        </p:pic>
      </p:grpSp>
      <p:grpSp>
        <p:nvGrpSpPr>
          <p:cNvPr id="16" name="Group 26">
            <a:extLst>
              <a:ext uri="{FF2B5EF4-FFF2-40B4-BE49-F238E27FC236}">
                <a16:creationId xmlns:a16="http://schemas.microsoft.com/office/drawing/2014/main" id="{7B05E1B1-D288-89E4-F400-74402C266C09}"/>
              </a:ext>
            </a:extLst>
          </p:cNvPr>
          <p:cNvGrpSpPr/>
          <p:nvPr/>
        </p:nvGrpSpPr>
        <p:grpSpPr>
          <a:xfrm>
            <a:off x="2709175" y="1943727"/>
            <a:ext cx="2746122" cy="1706541"/>
            <a:chOff x="81870" y="3488723"/>
            <a:chExt cx="3800344" cy="1894159"/>
          </a:xfrm>
        </p:grpSpPr>
        <p:pic>
          <p:nvPicPr>
            <p:cNvPr id="17" name="Picture 27">
              <a:extLst>
                <a:ext uri="{FF2B5EF4-FFF2-40B4-BE49-F238E27FC236}">
                  <a16:creationId xmlns:a16="http://schemas.microsoft.com/office/drawing/2014/main" id="{2A9578A5-359A-838C-63D9-FF6510FC2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870" y="3488723"/>
              <a:ext cx="3800344" cy="189415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4000"/>
                </a:prstClr>
              </a:outerShdw>
            </a:effectLst>
          </p:spPr>
        </p:pic>
        <p:pic>
          <p:nvPicPr>
            <p:cNvPr id="18" name="Picture 28">
              <a:extLst>
                <a:ext uri="{FF2B5EF4-FFF2-40B4-BE49-F238E27FC236}">
                  <a16:creationId xmlns:a16="http://schemas.microsoft.com/office/drawing/2014/main" id="{E077F860-A211-C910-8A99-123BDFAB5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9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1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350467">
              <a:off x="1485165" y="3586728"/>
              <a:ext cx="900038" cy="161314"/>
            </a:xfrm>
            <a:prstGeom prst="rect">
              <a:avLst/>
            </a:prstGeom>
            <a:effectLst/>
          </p:spPr>
        </p:pic>
      </p:grpSp>
      <p:grpSp>
        <p:nvGrpSpPr>
          <p:cNvPr id="19" name="Group 29">
            <a:extLst>
              <a:ext uri="{FF2B5EF4-FFF2-40B4-BE49-F238E27FC236}">
                <a16:creationId xmlns:a16="http://schemas.microsoft.com/office/drawing/2014/main" id="{C46A20A9-DE5B-077D-3C22-1C25A24494C7}"/>
              </a:ext>
            </a:extLst>
          </p:cNvPr>
          <p:cNvGrpSpPr/>
          <p:nvPr/>
        </p:nvGrpSpPr>
        <p:grpSpPr>
          <a:xfrm>
            <a:off x="2691966" y="4411982"/>
            <a:ext cx="2785319" cy="1706541"/>
            <a:chOff x="81870" y="3488723"/>
            <a:chExt cx="3800344" cy="1894159"/>
          </a:xfrm>
        </p:grpSpPr>
        <p:pic>
          <p:nvPicPr>
            <p:cNvPr id="20" name="Picture 30">
              <a:extLst>
                <a:ext uri="{FF2B5EF4-FFF2-40B4-BE49-F238E27FC236}">
                  <a16:creationId xmlns:a16="http://schemas.microsoft.com/office/drawing/2014/main" id="{9FCEBFF4-E38C-ABE9-DA85-937F1F031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870" y="3488723"/>
              <a:ext cx="3800344" cy="189415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4000"/>
                </a:prstClr>
              </a:outerShdw>
            </a:effectLst>
          </p:spPr>
        </p:pic>
        <p:pic>
          <p:nvPicPr>
            <p:cNvPr id="21" name="Picture 31">
              <a:extLst>
                <a:ext uri="{FF2B5EF4-FFF2-40B4-BE49-F238E27FC236}">
                  <a16:creationId xmlns:a16="http://schemas.microsoft.com/office/drawing/2014/main" id="{FA1CCFFA-C63B-B0C5-A81A-645F3E94C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9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1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350467">
              <a:off x="1485165" y="3586728"/>
              <a:ext cx="900038" cy="161314"/>
            </a:xfrm>
            <a:prstGeom prst="rect">
              <a:avLst/>
            </a:prstGeom>
            <a:effectLst/>
          </p:spPr>
        </p:pic>
      </p:grpSp>
      <p:grpSp>
        <p:nvGrpSpPr>
          <p:cNvPr id="22" name="Group 23">
            <a:extLst>
              <a:ext uri="{FF2B5EF4-FFF2-40B4-BE49-F238E27FC236}">
                <a16:creationId xmlns:a16="http://schemas.microsoft.com/office/drawing/2014/main" id="{72A9F306-ACD8-621B-4575-DCA74AD17F25}"/>
              </a:ext>
            </a:extLst>
          </p:cNvPr>
          <p:cNvGrpSpPr/>
          <p:nvPr/>
        </p:nvGrpSpPr>
        <p:grpSpPr>
          <a:xfrm>
            <a:off x="151866" y="4411982"/>
            <a:ext cx="2607566" cy="1706541"/>
            <a:chOff x="81870" y="3488723"/>
            <a:chExt cx="3800344" cy="1894159"/>
          </a:xfrm>
        </p:grpSpPr>
        <p:pic>
          <p:nvPicPr>
            <p:cNvPr id="23" name="Picture 24">
              <a:extLst>
                <a:ext uri="{FF2B5EF4-FFF2-40B4-BE49-F238E27FC236}">
                  <a16:creationId xmlns:a16="http://schemas.microsoft.com/office/drawing/2014/main" id="{70470159-1644-F0EE-04A5-0F565DB01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870" y="3488723"/>
              <a:ext cx="3800344" cy="189415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4000"/>
                </a:prstClr>
              </a:outerShdw>
            </a:effectLst>
          </p:spPr>
        </p:pic>
        <p:pic>
          <p:nvPicPr>
            <p:cNvPr id="24" name="Picture 25">
              <a:extLst>
                <a:ext uri="{FF2B5EF4-FFF2-40B4-BE49-F238E27FC236}">
                  <a16:creationId xmlns:a16="http://schemas.microsoft.com/office/drawing/2014/main" id="{C7D1AD48-6F92-BF4D-4F63-531EE3F59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9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1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350467">
              <a:off x="1485165" y="3586728"/>
              <a:ext cx="900038" cy="161314"/>
            </a:xfrm>
            <a:prstGeom prst="rect">
              <a:avLst/>
            </a:prstGeom>
            <a:effectLst/>
          </p:spPr>
        </p:pic>
      </p:grpSp>
      <p:grpSp>
        <p:nvGrpSpPr>
          <p:cNvPr id="25" name="Group 20">
            <a:extLst>
              <a:ext uri="{FF2B5EF4-FFF2-40B4-BE49-F238E27FC236}">
                <a16:creationId xmlns:a16="http://schemas.microsoft.com/office/drawing/2014/main" id="{06099EC0-D264-65BB-8477-F18F122A5B51}"/>
              </a:ext>
            </a:extLst>
          </p:cNvPr>
          <p:cNvGrpSpPr/>
          <p:nvPr/>
        </p:nvGrpSpPr>
        <p:grpSpPr>
          <a:xfrm>
            <a:off x="151866" y="1930188"/>
            <a:ext cx="2607566" cy="1706541"/>
            <a:chOff x="81870" y="3488723"/>
            <a:chExt cx="3800344" cy="1894159"/>
          </a:xfrm>
        </p:grpSpPr>
        <p:pic>
          <p:nvPicPr>
            <p:cNvPr id="26" name="Picture 21">
              <a:extLst>
                <a:ext uri="{FF2B5EF4-FFF2-40B4-BE49-F238E27FC236}">
                  <a16:creationId xmlns:a16="http://schemas.microsoft.com/office/drawing/2014/main" id="{45EDE5B0-2A0F-4ED4-C689-93702D6B7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870" y="3488723"/>
              <a:ext cx="3800344" cy="189415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4000"/>
                </a:prstClr>
              </a:outerShdw>
            </a:effectLst>
          </p:spPr>
        </p:pic>
        <p:pic>
          <p:nvPicPr>
            <p:cNvPr id="27" name="Picture 22">
              <a:extLst>
                <a:ext uri="{FF2B5EF4-FFF2-40B4-BE49-F238E27FC236}">
                  <a16:creationId xmlns:a16="http://schemas.microsoft.com/office/drawing/2014/main" id="{6D2ECB27-9AC8-3CD1-2097-96833E92B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9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1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350467">
              <a:off x="1485165" y="3586728"/>
              <a:ext cx="900038" cy="161314"/>
            </a:xfrm>
            <a:prstGeom prst="rect">
              <a:avLst/>
            </a:prstGeom>
            <a:effectLst/>
          </p:spPr>
        </p:pic>
      </p:grpSp>
      <p:pic>
        <p:nvPicPr>
          <p:cNvPr id="28" name="Afbeelding 10">
            <a:extLst>
              <a:ext uri="{FF2B5EF4-FFF2-40B4-BE49-F238E27FC236}">
                <a16:creationId xmlns:a16="http://schemas.microsoft.com/office/drawing/2014/main" id="{7474E6C6-9013-F65F-57D6-EBF9EA663AD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4606" b="47822"/>
          <a:stretch/>
        </p:blipFill>
        <p:spPr>
          <a:xfrm>
            <a:off x="407583" y="2145228"/>
            <a:ext cx="1847107" cy="1300095"/>
          </a:xfrm>
          <a:prstGeom prst="rect">
            <a:avLst/>
          </a:prstGeom>
        </p:spPr>
      </p:pic>
      <p:pic>
        <p:nvPicPr>
          <p:cNvPr id="29" name="Afbeelding 26">
            <a:extLst>
              <a:ext uri="{FF2B5EF4-FFF2-40B4-BE49-F238E27FC236}">
                <a16:creationId xmlns:a16="http://schemas.microsoft.com/office/drawing/2014/main" id="{00C19675-708F-0565-CD0A-2162CD01FA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966" y="4693118"/>
            <a:ext cx="2245395" cy="1241248"/>
          </a:xfrm>
          <a:prstGeom prst="rect">
            <a:avLst/>
          </a:prstGeom>
        </p:spPr>
      </p:pic>
      <p:pic>
        <p:nvPicPr>
          <p:cNvPr id="30" name="Afbeelding 9">
            <a:extLst>
              <a:ext uri="{FF2B5EF4-FFF2-40B4-BE49-F238E27FC236}">
                <a16:creationId xmlns:a16="http://schemas.microsoft.com/office/drawing/2014/main" id="{5984B4BA-E2C1-F22F-31F2-CC9A51B167B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87" t="4449" r="2341" b="1660"/>
          <a:stretch/>
        </p:blipFill>
        <p:spPr>
          <a:xfrm>
            <a:off x="5576916" y="2202011"/>
            <a:ext cx="2746123" cy="1198492"/>
          </a:xfrm>
          <a:prstGeom prst="rect">
            <a:avLst/>
          </a:prstGeom>
        </p:spPr>
      </p:pic>
      <p:pic>
        <p:nvPicPr>
          <p:cNvPr id="31" name="Afbeelding 13">
            <a:extLst>
              <a:ext uri="{FF2B5EF4-FFF2-40B4-BE49-F238E27FC236}">
                <a16:creationId xmlns:a16="http://schemas.microsoft.com/office/drawing/2014/main" id="{57686F3D-4495-20EF-65A6-5D3B58360DA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551" t="5283" r="4278" b="4739"/>
          <a:stretch/>
        </p:blipFill>
        <p:spPr>
          <a:xfrm>
            <a:off x="5636307" y="4724424"/>
            <a:ext cx="2740440" cy="1148564"/>
          </a:xfrm>
          <a:prstGeom prst="rect">
            <a:avLst/>
          </a:prstGeom>
        </p:spPr>
      </p:pic>
      <p:pic>
        <p:nvPicPr>
          <p:cNvPr id="32" name="Afbeelding 4">
            <a:extLst>
              <a:ext uri="{FF2B5EF4-FFF2-40B4-BE49-F238E27FC236}">
                <a16:creationId xmlns:a16="http://schemas.microsoft.com/office/drawing/2014/main" id="{F5144893-8EF8-4A61-4853-0B512210893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970" t="2700" r="2910" b="4738"/>
          <a:stretch/>
        </p:blipFill>
        <p:spPr>
          <a:xfrm>
            <a:off x="8762732" y="4691475"/>
            <a:ext cx="2884374" cy="1181513"/>
          </a:xfrm>
          <a:prstGeom prst="rect">
            <a:avLst/>
          </a:prstGeom>
        </p:spPr>
      </p:pic>
      <p:pic>
        <p:nvPicPr>
          <p:cNvPr id="33" name="Afbeelding 6">
            <a:extLst>
              <a:ext uri="{FF2B5EF4-FFF2-40B4-BE49-F238E27FC236}">
                <a16:creationId xmlns:a16="http://schemas.microsoft.com/office/drawing/2014/main" id="{73E9D295-830E-C4A6-67B9-E7092491908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890" t="4394" r="2020" b="2853"/>
          <a:stretch/>
        </p:blipFill>
        <p:spPr>
          <a:xfrm>
            <a:off x="8773677" y="2211598"/>
            <a:ext cx="2944137" cy="1198492"/>
          </a:xfrm>
          <a:prstGeom prst="rect">
            <a:avLst/>
          </a:prstGeom>
        </p:spPr>
      </p:pic>
      <p:pic>
        <p:nvPicPr>
          <p:cNvPr id="34" name="Picture 17">
            <a:extLst>
              <a:ext uri="{FF2B5EF4-FFF2-40B4-BE49-F238E27FC236}">
                <a16:creationId xmlns:a16="http://schemas.microsoft.com/office/drawing/2014/main" id="{448EB391-6808-BC0D-3FCD-309CCBCBE13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174" t="3196" r="1520" b="-1"/>
          <a:stretch/>
        </p:blipFill>
        <p:spPr>
          <a:xfrm>
            <a:off x="2924443" y="2186024"/>
            <a:ext cx="2453287" cy="1235667"/>
          </a:xfrm>
          <a:prstGeom prst="rect">
            <a:avLst/>
          </a:prstGeom>
        </p:spPr>
      </p:pic>
      <p:pic>
        <p:nvPicPr>
          <p:cNvPr id="35" name="Picture 19">
            <a:extLst>
              <a:ext uri="{FF2B5EF4-FFF2-40B4-BE49-F238E27FC236}">
                <a16:creationId xmlns:a16="http://schemas.microsoft.com/office/drawing/2014/main" id="{6D5CA4F5-5A02-B06B-1BEA-F7A7B53AAAF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3909"/>
          <a:stretch/>
        </p:blipFill>
        <p:spPr>
          <a:xfrm>
            <a:off x="2878481" y="4657008"/>
            <a:ext cx="2421052" cy="1276463"/>
          </a:xfrm>
          <a:prstGeom prst="rect">
            <a:avLst/>
          </a:prstGeom>
        </p:spPr>
      </p:pic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6B554D7A-7731-630D-8502-4CF2A15FD126}"/>
              </a:ext>
            </a:extLst>
          </p:cNvPr>
          <p:cNvCxnSpPr>
            <a:stCxn id="26" idx="2"/>
            <a:endCxn id="23" idx="0"/>
          </p:cNvCxnSpPr>
          <p:nvPr/>
        </p:nvCxnSpPr>
        <p:spPr>
          <a:xfrm>
            <a:off x="1455649" y="3636729"/>
            <a:ext cx="0" cy="775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320A8F38-423C-BCAD-F6B1-9A644983B17F}"/>
              </a:ext>
            </a:extLst>
          </p:cNvPr>
          <p:cNvCxnSpPr>
            <a:stCxn id="17" idx="2"/>
            <a:endCxn id="20" idx="0"/>
          </p:cNvCxnSpPr>
          <p:nvPr/>
        </p:nvCxnSpPr>
        <p:spPr>
          <a:xfrm>
            <a:off x="4082236" y="3650268"/>
            <a:ext cx="2390" cy="761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Rechte verbindingslijn met pijl 37">
            <a:extLst>
              <a:ext uri="{FF2B5EF4-FFF2-40B4-BE49-F238E27FC236}">
                <a16:creationId xmlns:a16="http://schemas.microsoft.com/office/drawing/2014/main" id="{11D7CA76-44AA-CDB1-A500-BE2C886E2F39}"/>
              </a:ext>
            </a:extLst>
          </p:cNvPr>
          <p:cNvCxnSpPr>
            <a:stCxn id="10" idx="2"/>
            <a:endCxn id="15" idx="0"/>
          </p:cNvCxnSpPr>
          <p:nvPr/>
        </p:nvCxnSpPr>
        <p:spPr>
          <a:xfrm>
            <a:off x="6981456" y="3653431"/>
            <a:ext cx="833" cy="854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28D6E349-A9E8-A672-85B4-1BAF86792AB7}"/>
              </a:ext>
            </a:extLst>
          </p:cNvPr>
          <p:cNvCxnSpPr>
            <a:stCxn id="7" idx="2"/>
            <a:endCxn id="3" idx="0"/>
          </p:cNvCxnSpPr>
          <p:nvPr/>
        </p:nvCxnSpPr>
        <p:spPr>
          <a:xfrm flipH="1">
            <a:off x="10298070" y="3660824"/>
            <a:ext cx="829" cy="758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84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537;p69">
            <a:extLst>
              <a:ext uri="{FF2B5EF4-FFF2-40B4-BE49-F238E27FC236}">
                <a16:creationId xmlns:a16="http://schemas.microsoft.com/office/drawing/2014/main" id="{3779230E-4562-5C2A-E818-D0DF31EBFF92}"/>
              </a:ext>
            </a:extLst>
          </p:cNvPr>
          <p:cNvSpPr txBox="1">
            <a:spLocks/>
          </p:cNvSpPr>
          <p:nvPr/>
        </p:nvSpPr>
        <p:spPr>
          <a:xfrm>
            <a:off x="2663301" y="1420427"/>
            <a:ext cx="6963052" cy="407485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itchFamily="2" charset="0"/>
              <a:ea typeface="+mj-ea"/>
              <a:cs typeface="+mj-cs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B466EF3D-5CE5-B5E0-EA88-98ABB6BA9915}"/>
              </a:ext>
            </a:extLst>
          </p:cNvPr>
          <p:cNvSpPr txBox="1"/>
          <p:nvPr/>
        </p:nvSpPr>
        <p:spPr>
          <a:xfrm>
            <a:off x="3097490" y="2767280"/>
            <a:ext cx="60946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F1F4F9"/>
                </a:solidFill>
                <a:effectLst/>
                <a:uLnTx/>
                <a:uFillTx/>
                <a:latin typeface="Montserrat SemiBold" pitchFamily="2" charset="0"/>
                <a:ea typeface="+mn-ea"/>
                <a:cs typeface="+mn-cs"/>
              </a:rPr>
              <a:t>Evaluate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82188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55EA078A-6969-B9D9-B1B6-2926C85B20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l="1538" t="23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9A62138A-B370-AEDD-8750-8E8900564BCC}"/>
              </a:ext>
            </a:extLst>
          </p:cNvPr>
          <p:cNvSpPr txBox="1">
            <a:spLocks/>
          </p:cNvSpPr>
          <p:nvPr/>
        </p:nvSpPr>
        <p:spPr>
          <a:xfrm>
            <a:off x="179611" y="1947182"/>
            <a:ext cx="11944350" cy="2963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16400" b="1" spc="6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ptos Black" panose="020F0502020204030204" pitchFamily="34" charset="0"/>
              </a:rPr>
              <a:t>IT’S PERFECT!</a:t>
            </a:r>
            <a:endParaRPr lang="en-US" sz="16400" b="1" spc="600" dirty="0">
              <a:ln w="381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Aptos Black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8999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>
            <a:extLst>
              <a:ext uri="{FF2B5EF4-FFF2-40B4-BE49-F238E27FC236}">
                <a16:creationId xmlns:a16="http://schemas.microsoft.com/office/drawing/2014/main" id="{457F8E76-2EB1-7FAA-6F5E-06FD753AB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>
                <a:solidFill>
                  <a:srgbClr val="F1F4F9"/>
                </a:solidFill>
              </a:rPr>
              <a:t>Continuous process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F98C3406-DA81-2FD0-BBC9-8452A0814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41" y="4232137"/>
            <a:ext cx="5288801" cy="3173281"/>
          </a:xfrm>
          <a:prstGeom prst="rect">
            <a:avLst/>
          </a:prstGeom>
        </p:spPr>
      </p:pic>
      <p:sp>
        <p:nvSpPr>
          <p:cNvPr id="10" name="Tijdelijke aanduiding voor inhoud 7">
            <a:extLst>
              <a:ext uri="{FF2B5EF4-FFF2-40B4-BE49-F238E27FC236}">
                <a16:creationId xmlns:a16="http://schemas.microsoft.com/office/drawing/2014/main" id="{525C5D70-D7BD-8BE5-D7AE-5C0D6B193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01793" cy="438739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F1F4F9"/>
                </a:solidFill>
              </a:rPr>
              <a:t>Involve the audience early on</a:t>
            </a:r>
          </a:p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F1F4F9"/>
                </a:solidFill>
              </a:rPr>
              <a:t>Don’t stop directly after implementation</a:t>
            </a:r>
          </a:p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F1F4F9"/>
                </a:solidFill>
              </a:rPr>
              <a:t>Evaluate with the actual audience</a:t>
            </a:r>
          </a:p>
        </p:txBody>
      </p:sp>
    </p:spTree>
    <p:extLst>
      <p:ext uri="{BB962C8B-B14F-4D97-AF65-F5344CB8AC3E}">
        <p14:creationId xmlns:p14="http://schemas.microsoft.com/office/powerpoint/2010/main" val="3481344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>
            <a:extLst>
              <a:ext uri="{FF2B5EF4-FFF2-40B4-BE49-F238E27FC236}">
                <a16:creationId xmlns:a16="http://schemas.microsoft.com/office/drawing/2014/main" id="{457F8E76-2EB1-7FAA-6F5E-06FD753AB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rgbClr val="F1F4F9"/>
                </a:solidFill>
              </a:rPr>
              <a:t>Assumptions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F98C3406-DA81-2FD0-BBC9-8452A0814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306" y="3902528"/>
            <a:ext cx="5288801" cy="3173281"/>
          </a:xfrm>
          <a:prstGeom prst="rect">
            <a:avLst/>
          </a:prstGeom>
        </p:spPr>
      </p:pic>
      <p:sp>
        <p:nvSpPr>
          <p:cNvPr id="10" name="Tijdelijke aanduiding voor inhoud 7">
            <a:extLst>
              <a:ext uri="{FF2B5EF4-FFF2-40B4-BE49-F238E27FC236}">
                <a16:creationId xmlns:a16="http://schemas.microsoft.com/office/drawing/2014/main" id="{525C5D70-D7BD-8BE5-D7AE-5C0D6B193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07009" cy="438739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rgbClr val="F1F4F9"/>
                </a:solidFill>
              </a:rPr>
              <a:t>Don’t assume that what worked last time will work this time.</a:t>
            </a:r>
          </a:p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rgbClr val="F1F4F9"/>
                </a:solidFill>
              </a:rPr>
              <a:t>Proactive approach</a:t>
            </a:r>
          </a:p>
          <a:p>
            <a:pPr lvl="1">
              <a:lnSpc>
                <a:spcPct val="150000"/>
              </a:lnSpc>
            </a:pPr>
            <a:r>
              <a:rPr lang="en-US" sz="3200" b="1" dirty="0">
                <a:solidFill>
                  <a:srgbClr val="F1F4F9"/>
                </a:solidFill>
              </a:rPr>
              <a:t>How have processes changed?</a:t>
            </a:r>
          </a:p>
        </p:txBody>
      </p:sp>
    </p:spTree>
    <p:extLst>
      <p:ext uri="{BB962C8B-B14F-4D97-AF65-F5344CB8AC3E}">
        <p14:creationId xmlns:p14="http://schemas.microsoft.com/office/powerpoint/2010/main" val="4259755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>
            <a:extLst>
              <a:ext uri="{FF2B5EF4-FFF2-40B4-BE49-F238E27FC236}">
                <a16:creationId xmlns:a16="http://schemas.microsoft.com/office/drawing/2014/main" id="{457F8E76-2EB1-7FAA-6F5E-06FD753AB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6600" b="1" dirty="0" err="1">
                <a:solidFill>
                  <a:srgbClr val="F1F4F9"/>
                </a:solidFill>
              </a:rPr>
              <a:t>What</a:t>
            </a:r>
            <a:r>
              <a:rPr lang="nl-NL" sz="6600" b="1" dirty="0">
                <a:solidFill>
                  <a:srgbClr val="F1F4F9"/>
                </a:solidFill>
              </a:rPr>
              <a:t> </a:t>
            </a:r>
            <a:r>
              <a:rPr lang="nl-NL" sz="6600" b="1" dirty="0" err="1">
                <a:solidFill>
                  <a:srgbClr val="F1F4F9"/>
                </a:solidFill>
              </a:rPr>
              <a:t>if</a:t>
            </a:r>
            <a:r>
              <a:rPr lang="nl-NL" sz="6600" b="1" dirty="0">
                <a:solidFill>
                  <a:srgbClr val="F1F4F9"/>
                </a:solidFill>
              </a:rPr>
              <a:t> </a:t>
            </a:r>
            <a:r>
              <a:rPr lang="nl-NL" sz="6600" b="1" dirty="0" err="1">
                <a:solidFill>
                  <a:srgbClr val="F1F4F9"/>
                </a:solidFill>
              </a:rPr>
              <a:t>it</a:t>
            </a:r>
            <a:r>
              <a:rPr lang="nl-NL" sz="6600" b="1" dirty="0">
                <a:solidFill>
                  <a:srgbClr val="F1F4F9"/>
                </a:solidFill>
              </a:rPr>
              <a:t> </a:t>
            </a:r>
            <a:r>
              <a:rPr lang="nl-NL" sz="6600" b="1" dirty="0" err="1">
                <a:solidFill>
                  <a:srgbClr val="F1F4F9"/>
                </a:solidFill>
              </a:rPr>
              <a:t>doesn’t</a:t>
            </a:r>
            <a:r>
              <a:rPr lang="nl-NL" sz="6600" b="1" dirty="0">
                <a:solidFill>
                  <a:srgbClr val="F1F4F9"/>
                </a:solidFill>
              </a:rPr>
              <a:t> work?</a:t>
            </a:r>
            <a:endParaRPr lang="en-US" sz="6600" b="1" dirty="0">
              <a:solidFill>
                <a:srgbClr val="F1F4F9"/>
              </a:solidFill>
            </a:endParaRPr>
          </a:p>
        </p:txBody>
      </p:sp>
      <p:sp>
        <p:nvSpPr>
          <p:cNvPr id="6" name="Tijdelijke aanduiding voor inhoud 7">
            <a:extLst>
              <a:ext uri="{FF2B5EF4-FFF2-40B4-BE49-F238E27FC236}">
                <a16:creationId xmlns:a16="http://schemas.microsoft.com/office/drawing/2014/main" id="{77F88B1F-CD27-1C11-D73A-D9EEC15BF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7683" cy="4387395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rgbClr val="F1F4F9"/>
                </a:solidFill>
              </a:rPr>
              <a:t>Avoid adding unnecessary data, filters, or options.</a:t>
            </a:r>
          </a:p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rgbClr val="F1F4F9"/>
                </a:solidFill>
              </a:rPr>
              <a:t>Provide guidance.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E32DCAE6-FD8C-96B1-7B41-7C7879E89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4028" y="1460500"/>
            <a:ext cx="3192582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52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B6F6F0C3-4974-B01A-BF57-A3005E778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917" y="669345"/>
            <a:ext cx="10488167" cy="5519311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1D8E4EFA-7273-8593-4E46-105C8732311B}"/>
              </a:ext>
            </a:extLst>
          </p:cNvPr>
          <p:cNvSpPr txBox="1"/>
          <p:nvPr/>
        </p:nvSpPr>
        <p:spPr>
          <a:xfrm>
            <a:off x="940891" y="1171525"/>
            <a:ext cx="9892284" cy="424731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AU" sz="13500" b="1" dirty="0">
                <a:ln w="28575">
                  <a:solidFill>
                    <a:schemeClr val="accent1">
                      <a:shade val="15000"/>
                    </a:schemeClr>
                  </a:solidFill>
                </a:ln>
                <a:gradFill flip="none" rotWithShape="1">
                  <a:gsLst>
                    <a:gs pos="100000">
                      <a:schemeClr val="tx1"/>
                    </a:gs>
                    <a:gs pos="100000">
                      <a:srgbClr val="C00000"/>
                    </a:gs>
                  </a:gsLst>
                  <a:lin ang="10800000" scaled="1"/>
                  <a:tileRect/>
                </a:gradFill>
                <a:effectLst/>
              </a:rPr>
              <a:t>FROM  DATA </a:t>
            </a:r>
          </a:p>
          <a:p>
            <a:pPr algn="ctr"/>
            <a:r>
              <a:rPr lang="en-AU" sz="13500" b="1" dirty="0">
                <a:ln w="28575">
                  <a:solidFill>
                    <a:schemeClr val="accent1">
                      <a:shade val="15000"/>
                    </a:schemeClr>
                  </a:solidFill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rgbClr val="C00000"/>
                    </a:gs>
                  </a:gsLst>
                  <a:lin ang="0" scaled="1"/>
                  <a:tileRect/>
                </a:gradFill>
                <a:effectLst/>
              </a:rPr>
              <a:t>TO  </a:t>
            </a:r>
            <a:r>
              <a:rPr lang="en-AU" sz="13500" b="1" dirty="0">
                <a:ln w="28575">
                  <a:solidFill>
                    <a:schemeClr val="accent1">
                      <a:shade val="15000"/>
                      <a:alpha val="98000"/>
                    </a:schemeClr>
                  </a:solidFill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rgbClr val="C00000"/>
                    </a:gs>
                  </a:gsLst>
                  <a:lin ang="0" scaled="1"/>
                  <a:tileRect/>
                </a:gradFill>
                <a:effectLst/>
              </a:rPr>
              <a:t>ACTION</a:t>
            </a:r>
          </a:p>
        </p:txBody>
      </p:sp>
    </p:spTree>
    <p:extLst>
      <p:ext uri="{BB962C8B-B14F-4D97-AF65-F5344CB8AC3E}">
        <p14:creationId xmlns:p14="http://schemas.microsoft.com/office/powerpoint/2010/main" val="3368180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8BDE9799-9509-3D65-11BD-6377A1958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647" y="1196786"/>
            <a:ext cx="7346192" cy="4657544"/>
          </a:xfrm>
          <a:prstGeom prst="rect">
            <a:avLst/>
          </a:prstGeom>
        </p:spPr>
      </p:pic>
      <p:sp>
        <p:nvSpPr>
          <p:cNvPr id="3" name="Google Shape;26537;p69">
            <a:extLst>
              <a:ext uri="{FF2B5EF4-FFF2-40B4-BE49-F238E27FC236}">
                <a16:creationId xmlns:a16="http://schemas.microsoft.com/office/drawing/2014/main" id="{3779230E-4562-5C2A-E818-D0DF31EBFF92}"/>
              </a:ext>
            </a:extLst>
          </p:cNvPr>
          <p:cNvSpPr txBox="1">
            <a:spLocks/>
          </p:cNvSpPr>
          <p:nvPr/>
        </p:nvSpPr>
        <p:spPr>
          <a:xfrm>
            <a:off x="2663301" y="1420427"/>
            <a:ext cx="6963052" cy="407485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endParaRPr lang="en-US" sz="5400" dirty="0">
              <a:latin typeface="Montserrat" pitchFamily="2" charset="0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B466EF3D-5CE5-B5E0-EA88-98ABB6BA9915}"/>
              </a:ext>
            </a:extLst>
          </p:cNvPr>
          <p:cNvSpPr txBox="1"/>
          <p:nvPr/>
        </p:nvSpPr>
        <p:spPr>
          <a:xfrm>
            <a:off x="2955030" y="1757260"/>
            <a:ext cx="6379594" cy="3343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SemiBold" pitchFamily="2" charset="0"/>
                <a:ea typeface="+mn-ea"/>
                <a:cs typeface="+mn-cs"/>
              </a:rPr>
              <a:t>Takeaway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Montserrat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Talk</a:t>
            </a:r>
            <a:r>
              <a:rPr lang="en-US" sz="2800" b="1" dirty="0">
                <a:latin typeface="Montserrat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to the end user!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Montserrat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Understand the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Montserrat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processes</a:t>
            </a:r>
            <a:r>
              <a:rPr lang="en-US" sz="2800" b="1" dirty="0">
                <a:latin typeface="Montserrat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Montserrat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Guide the end-user.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Montserrat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Evaluate</a:t>
            </a:r>
            <a:r>
              <a:rPr lang="en-US" sz="2800" b="1" dirty="0">
                <a:latin typeface="Montserrat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continuously!</a:t>
            </a:r>
          </a:p>
        </p:txBody>
      </p:sp>
    </p:spTree>
    <p:extLst>
      <p:ext uri="{BB962C8B-B14F-4D97-AF65-F5344CB8AC3E}">
        <p14:creationId xmlns:p14="http://schemas.microsoft.com/office/powerpoint/2010/main" val="1308704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>
            <a:extLst>
              <a:ext uri="{FF2B5EF4-FFF2-40B4-BE49-F238E27FC236}">
                <a16:creationId xmlns:a16="http://schemas.microsoft.com/office/drawing/2014/main" id="{457F8E76-2EB1-7FAA-6F5E-06FD753AB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6600" b="1" dirty="0">
                <a:solidFill>
                  <a:schemeClr val="bg1"/>
                </a:solidFill>
              </a:rPr>
              <a:t>Contact</a:t>
            </a:r>
            <a:endParaRPr lang="en-US" sz="6600" b="1" dirty="0">
              <a:solidFill>
                <a:schemeClr val="bg1"/>
              </a:solidFill>
            </a:endParaRP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DA85CE3A-617C-6B55-D050-31A30A426A9C}"/>
              </a:ext>
            </a:extLst>
          </p:cNvPr>
          <p:cNvSpPr txBox="1">
            <a:spLocks/>
          </p:cNvSpPr>
          <p:nvPr/>
        </p:nvSpPr>
        <p:spPr>
          <a:xfrm>
            <a:off x="2161073" y="2036209"/>
            <a:ext cx="9648155" cy="3797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400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www.linkedin.com/in/valeriejunk/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16D521B3-BD59-D5E4-621A-8B1C3A600F2F}"/>
              </a:ext>
            </a:extLst>
          </p:cNvPr>
          <p:cNvSpPr txBox="1">
            <a:spLocks/>
          </p:cNvSpPr>
          <p:nvPr/>
        </p:nvSpPr>
        <p:spPr>
          <a:xfrm>
            <a:off x="2161072" y="3341101"/>
            <a:ext cx="9648155" cy="3797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400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porcubi</a:t>
            </a:r>
            <a:endParaRPr kumimoji="0" lang="en-GB" sz="400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89ACD7F9-D771-3A06-3B07-ADB176BFF886}"/>
              </a:ext>
            </a:extLst>
          </p:cNvPr>
          <p:cNvSpPr txBox="1">
            <a:spLocks/>
          </p:cNvSpPr>
          <p:nvPr/>
        </p:nvSpPr>
        <p:spPr>
          <a:xfrm>
            <a:off x="2161071" y="4785470"/>
            <a:ext cx="9648155" cy="3797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400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valeriejunk.bsky.social</a:t>
            </a:r>
            <a:endParaRPr kumimoji="0" lang="en-GB" sz="400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16" name="Afbeelding 15" descr="Afbeelding met logo, Graphics, Lettertype, wit&#10;&#10;Automatisch gegenereerde beschrijving">
            <a:extLst>
              <a:ext uri="{FF2B5EF4-FFF2-40B4-BE49-F238E27FC236}">
                <a16:creationId xmlns:a16="http://schemas.microsoft.com/office/drawing/2014/main" id="{2012EB57-D67F-0D28-B5E2-9BE773C61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2917" y1="55952" x2="25000" y2="78571"/>
                        <a14:foregroundMark x1="20833" y1="30952" x2="20833" y2="309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256" y="2027972"/>
            <a:ext cx="682205" cy="622859"/>
          </a:xfrm>
          <a:prstGeom prst="rect">
            <a:avLst/>
          </a:prstGeom>
        </p:spPr>
      </p:pic>
      <p:pic>
        <p:nvPicPr>
          <p:cNvPr id="17" name="Afbeelding 16" descr="Afbeelding met accessoire, grijs, tas, zwart-wit&#10;&#10;Automatisch gegenereerde beschrijving">
            <a:extLst>
              <a:ext uri="{FF2B5EF4-FFF2-40B4-BE49-F238E27FC236}">
                <a16:creationId xmlns:a16="http://schemas.microsoft.com/office/drawing/2014/main" id="{BC0C8521-BF27-3D3D-2036-45FE9EB7CB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255" y="3502911"/>
            <a:ext cx="682206" cy="485046"/>
          </a:xfrm>
          <a:prstGeom prst="rect">
            <a:avLst/>
          </a:prstGeom>
        </p:spPr>
      </p:pic>
      <p:pic>
        <p:nvPicPr>
          <p:cNvPr id="18" name="Afbeelding 8">
            <a:extLst>
              <a:ext uri="{FF2B5EF4-FFF2-40B4-BE49-F238E27FC236}">
                <a16:creationId xmlns:a16="http://schemas.microsoft.com/office/drawing/2014/main" id="{86F41AF9-0F5D-39FC-11E9-735BA349E5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395256" y="4840037"/>
            <a:ext cx="682205" cy="543390"/>
          </a:xfrm>
          <a:prstGeom prst="rect">
            <a:avLst/>
          </a:prstGeom>
        </p:spPr>
      </p:pic>
      <p:pic>
        <p:nvPicPr>
          <p:cNvPr id="21" name="Afbeelding 20" descr="Afbeelding met patroon, plein, ontwerp, pixel&#10;&#10;Automatisch gegenereerde beschrijving">
            <a:extLst>
              <a:ext uri="{FF2B5EF4-FFF2-40B4-BE49-F238E27FC236}">
                <a16:creationId xmlns:a16="http://schemas.microsoft.com/office/drawing/2014/main" id="{AA3A6F54-D6B0-E620-DFA7-A8453D684A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146" y="4442015"/>
            <a:ext cx="2235071" cy="223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362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86864FC1-51CE-E8E2-C5A3-B42EDB07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888" y="739218"/>
            <a:ext cx="7558224" cy="537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79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92FEBE2-5085-2DCA-2002-F66805132F14}"/>
              </a:ext>
            </a:extLst>
          </p:cNvPr>
          <p:cNvSpPr txBox="1">
            <a:spLocks/>
          </p:cNvSpPr>
          <p:nvPr/>
        </p:nvSpPr>
        <p:spPr>
          <a:xfrm>
            <a:off x="4957851" y="1343097"/>
            <a:ext cx="6494400" cy="828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600" b="1" dirty="0">
                <a:solidFill>
                  <a:schemeClr val="bg1">
                    <a:lumMod val="95000"/>
                  </a:schemeClr>
                </a:solidFill>
                <a:latin typeface="Montserrat SemiBold" pitchFamily="2" charset="0"/>
              </a:rPr>
              <a:t>Valerie Junk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52BC756-1FFA-98ED-0754-421DC7682219}"/>
              </a:ext>
            </a:extLst>
          </p:cNvPr>
          <p:cNvSpPr txBox="1">
            <a:spLocks/>
          </p:cNvSpPr>
          <p:nvPr/>
        </p:nvSpPr>
        <p:spPr>
          <a:xfrm>
            <a:off x="5080808" y="2968581"/>
            <a:ext cx="5985613" cy="4560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The Netherlands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41A3C96D-F7B9-4B77-2BB8-F5D3563990AA}"/>
              </a:ext>
            </a:extLst>
          </p:cNvPr>
          <p:cNvSpPr txBox="1">
            <a:spLocks/>
          </p:cNvSpPr>
          <p:nvPr/>
        </p:nvSpPr>
        <p:spPr>
          <a:xfrm>
            <a:off x="5756649" y="3721551"/>
            <a:ext cx="5968187" cy="3797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www.linkedin.com/in/valeriejunk/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C8FB1DFB-F3AE-D61B-D5BB-29991014F586}"/>
              </a:ext>
            </a:extLst>
          </p:cNvPr>
          <p:cNvSpPr txBox="1">
            <a:spLocks/>
          </p:cNvSpPr>
          <p:nvPr/>
        </p:nvSpPr>
        <p:spPr>
          <a:xfrm>
            <a:off x="5756649" y="4294924"/>
            <a:ext cx="5968187" cy="3797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porcubi</a:t>
            </a:r>
            <a:endParaRPr kumimoji="0" lang="en-GB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FAEEAAAF-E00B-8EF6-3816-C0067316B4B2}"/>
              </a:ext>
            </a:extLst>
          </p:cNvPr>
          <p:cNvSpPr txBox="1">
            <a:spLocks/>
          </p:cNvSpPr>
          <p:nvPr/>
        </p:nvSpPr>
        <p:spPr>
          <a:xfrm>
            <a:off x="5739223" y="4868297"/>
            <a:ext cx="5968187" cy="3797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valeriejunk.bsky.social</a:t>
            </a:r>
            <a:endParaRPr kumimoji="0" lang="en-GB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" name="Tijdelijke aanduiding voor inhoud 16">
            <a:extLst>
              <a:ext uri="{FF2B5EF4-FFF2-40B4-BE49-F238E27FC236}">
                <a16:creationId xmlns:a16="http://schemas.microsoft.com/office/drawing/2014/main" id="{2DD886A0-540E-BB18-A2C2-A4865E581009}"/>
              </a:ext>
            </a:extLst>
          </p:cNvPr>
          <p:cNvSpPr txBox="1">
            <a:spLocks/>
          </p:cNvSpPr>
          <p:nvPr/>
        </p:nvSpPr>
        <p:spPr>
          <a:xfrm>
            <a:off x="5080808" y="2298343"/>
            <a:ext cx="6494679" cy="6319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kumimoji="0" lang="nl-NL" sz="360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ontserrat SemiBold" pitchFamily="2" charset="0"/>
              </a:rPr>
              <a:t>PorcuBI</a:t>
            </a:r>
            <a:endParaRPr kumimoji="0" lang="en-GB" sz="360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16" name="Tijdelijke aanduiding voor afbeelding 18" descr="A photo of Valerie Junk standing in an office">
            <a:extLst>
              <a:ext uri="{FF2B5EF4-FFF2-40B4-BE49-F238E27FC236}">
                <a16:creationId xmlns:a16="http://schemas.microsoft.com/office/drawing/2014/main" id="{652E3367-354A-9B7E-584B-1A11B4D2F7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70" t="29571" r="24875" b="18790"/>
          <a:stretch/>
        </p:blipFill>
        <p:spPr>
          <a:xfrm>
            <a:off x="1385366" y="1657790"/>
            <a:ext cx="3077657" cy="3077657"/>
          </a:xfrm>
          <a:prstGeom prst="ellipse">
            <a:avLst/>
          </a:prstGeom>
          <a:ln w="76200">
            <a:solidFill>
              <a:schemeClr val="bg1"/>
            </a:solidFill>
          </a:ln>
        </p:spPr>
      </p:pic>
      <p:pic>
        <p:nvPicPr>
          <p:cNvPr id="17" name="Afbeelding 16" descr="Afbeelding met logo, Graphics, Lettertype, wit&#10;&#10;Automatisch gegenereerde beschrijving">
            <a:extLst>
              <a:ext uri="{FF2B5EF4-FFF2-40B4-BE49-F238E27FC236}">
                <a16:creationId xmlns:a16="http://schemas.microsoft.com/office/drawing/2014/main" id="{8B872CC0-D92F-7EB5-558C-DD6544D9A5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2917" y1="55952" x2="25000" y2="78571"/>
                        <a14:foregroundMark x1="20833" y1="30952" x2="20833" y2="309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200" y="3697880"/>
            <a:ext cx="488135" cy="427118"/>
          </a:xfrm>
          <a:prstGeom prst="rect">
            <a:avLst/>
          </a:prstGeom>
        </p:spPr>
      </p:pic>
      <p:pic>
        <p:nvPicPr>
          <p:cNvPr id="18" name="Afbeelding 17" descr="Afbeelding met accessoire, grijs, tas, zwart-wit&#10;&#10;Automatisch gegenereerde beschrijving">
            <a:extLst>
              <a:ext uri="{FF2B5EF4-FFF2-40B4-BE49-F238E27FC236}">
                <a16:creationId xmlns:a16="http://schemas.microsoft.com/office/drawing/2014/main" id="{9A56A104-58EB-4743-E864-2ACF9A82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808" y="4287205"/>
            <a:ext cx="563630" cy="387496"/>
          </a:xfrm>
          <a:prstGeom prst="rect">
            <a:avLst/>
          </a:prstGeom>
        </p:spPr>
      </p:pic>
      <p:pic>
        <p:nvPicPr>
          <p:cNvPr id="19" name="Picture 2" descr="MVP_Badge_Horizontal_Preferred_Blue3005_RGB">
            <a:extLst>
              <a:ext uri="{FF2B5EF4-FFF2-40B4-BE49-F238E27FC236}">
                <a16:creationId xmlns:a16="http://schemas.microsoft.com/office/drawing/2014/main" id="{4C477D85-A01C-E790-B5FF-23469115F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170" y="5986864"/>
            <a:ext cx="1724025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Afbeelding 8">
            <a:extLst>
              <a:ext uri="{FF2B5EF4-FFF2-40B4-BE49-F238E27FC236}">
                <a16:creationId xmlns:a16="http://schemas.microsoft.com/office/drawing/2014/main" id="{C8FB0084-226C-39ED-9897-A00254F6E0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159402" y="4877305"/>
            <a:ext cx="435933" cy="38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04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>
            <a:extLst>
              <a:ext uri="{FF2B5EF4-FFF2-40B4-BE49-F238E27FC236}">
                <a16:creationId xmlns:a16="http://schemas.microsoft.com/office/drawing/2014/main" id="{457F8E76-2EB1-7FAA-6F5E-06FD753AB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6600" b="1" dirty="0">
                <a:solidFill>
                  <a:srgbClr val="F1F4F9"/>
                </a:solidFill>
              </a:rPr>
              <a:t>Action-</a:t>
            </a:r>
            <a:r>
              <a:rPr lang="nl-NL" sz="6600" b="1" dirty="0" err="1">
                <a:solidFill>
                  <a:srgbClr val="F1F4F9"/>
                </a:solidFill>
              </a:rPr>
              <a:t>driven</a:t>
            </a:r>
            <a:r>
              <a:rPr lang="nl-NL" sz="6600" b="1" dirty="0">
                <a:solidFill>
                  <a:srgbClr val="F1F4F9"/>
                </a:solidFill>
              </a:rPr>
              <a:t> design</a:t>
            </a:r>
            <a:endParaRPr lang="en-US" sz="6600" b="1" dirty="0">
              <a:solidFill>
                <a:srgbClr val="F1F4F9"/>
              </a:solidFill>
            </a:endParaRPr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93302331-D532-0870-1B52-25A965A71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6611471" cy="2706034"/>
          </a:xfrm>
        </p:spPr>
        <p:txBody>
          <a:bodyPr>
            <a:normAutofit lnSpcReduction="10000"/>
          </a:bodyPr>
          <a:lstStyle/>
          <a:p>
            <a:pPr marL="342900" indent="-342900">
              <a:lnSpc>
                <a:spcPct val="150000"/>
              </a:lnSpc>
            </a:pPr>
            <a:r>
              <a:rPr lang="en-GB" sz="3600" b="1" dirty="0">
                <a:solidFill>
                  <a:srgbClr val="F1F4F9"/>
                </a:solidFill>
              </a:rPr>
              <a:t>Guiding the user</a:t>
            </a:r>
          </a:p>
          <a:p>
            <a:pPr marL="342900" indent="-342900">
              <a:lnSpc>
                <a:spcPct val="150000"/>
              </a:lnSpc>
            </a:pPr>
            <a:r>
              <a:rPr lang="en-GB" sz="3600" b="1" dirty="0">
                <a:solidFill>
                  <a:srgbClr val="F1F4F9"/>
                </a:solidFill>
              </a:rPr>
              <a:t>Relevance</a:t>
            </a:r>
          </a:p>
          <a:p>
            <a:pPr marL="342900" indent="-342900">
              <a:lnSpc>
                <a:spcPct val="150000"/>
              </a:lnSpc>
            </a:pPr>
            <a:r>
              <a:rPr lang="en-GB" sz="3600" b="1" dirty="0">
                <a:solidFill>
                  <a:srgbClr val="F1F4F9"/>
                </a:solidFill>
              </a:rPr>
              <a:t>Usability</a:t>
            </a:r>
          </a:p>
          <a:p>
            <a:endParaRPr lang="nl-NL" dirty="0">
              <a:solidFill>
                <a:srgbClr val="F1F4F9"/>
              </a:solidFill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82D4DF4-C7A3-7E19-8858-3C5C5CEA6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671" y="1825626"/>
            <a:ext cx="4501329" cy="4441091"/>
          </a:xfrm>
          <a:prstGeom prst="rect">
            <a:avLst/>
          </a:prstGeom>
        </p:spPr>
      </p:pic>
      <p:sp>
        <p:nvSpPr>
          <p:cNvPr id="9" name="Tijdelijke aanduiding voor inhoud 7">
            <a:extLst>
              <a:ext uri="{FF2B5EF4-FFF2-40B4-BE49-F238E27FC236}">
                <a16:creationId xmlns:a16="http://schemas.microsoft.com/office/drawing/2014/main" id="{CFEFE20A-F295-9D69-C38A-6FC4B6A3C94E}"/>
              </a:ext>
            </a:extLst>
          </p:cNvPr>
          <p:cNvSpPr txBox="1">
            <a:spLocks/>
          </p:cNvSpPr>
          <p:nvPr/>
        </p:nvSpPr>
        <p:spPr>
          <a:xfrm>
            <a:off x="838199" y="5405717"/>
            <a:ext cx="6516087" cy="1087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1F4F9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You don’t need everything!</a:t>
            </a:r>
            <a:endParaRPr kumimoji="0" lang="en-GB" sz="3600" b="1" i="0" u="none" strike="noStrike" kern="1200" cap="none" spc="0" normalizeH="0" baseline="0" noProof="0" dirty="0">
              <a:ln>
                <a:noFill/>
              </a:ln>
              <a:solidFill>
                <a:srgbClr val="F1F4F9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2178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>
            <a:extLst>
              <a:ext uri="{FF2B5EF4-FFF2-40B4-BE49-F238E27FC236}">
                <a16:creationId xmlns:a16="http://schemas.microsoft.com/office/drawing/2014/main" id="{457F8E76-2EB1-7FAA-6F5E-06FD753AB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6600" b="1" dirty="0">
                <a:solidFill>
                  <a:srgbClr val="F1F4F9"/>
                </a:solidFill>
              </a:rPr>
              <a:t>Everybody </a:t>
            </a:r>
            <a:r>
              <a:rPr lang="nl-NL" sz="6600" b="1" dirty="0" err="1">
                <a:solidFill>
                  <a:srgbClr val="F1F4F9"/>
                </a:solidFill>
              </a:rPr>
              <a:t>knows</a:t>
            </a:r>
            <a:r>
              <a:rPr lang="nl-NL" sz="6600" b="1" dirty="0">
                <a:solidFill>
                  <a:srgbClr val="F1F4F9"/>
                </a:solidFill>
              </a:rPr>
              <a:t>?</a:t>
            </a:r>
            <a:endParaRPr lang="en-US" sz="6600" b="1" dirty="0">
              <a:solidFill>
                <a:srgbClr val="F1F4F9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06AF847-7378-D56C-EC10-2173FD3E49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0034"/>
          <a:stretch/>
        </p:blipFill>
        <p:spPr>
          <a:xfrm>
            <a:off x="1027771" y="1470907"/>
            <a:ext cx="4308481" cy="5241748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2E69C5BD-47ED-8186-DC2B-240E6CAAFB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531" t="-1398"/>
          <a:stretch/>
        </p:blipFill>
        <p:spPr>
          <a:xfrm>
            <a:off x="5612779" y="1397620"/>
            <a:ext cx="6195449" cy="531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2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>
            <a:extLst>
              <a:ext uri="{FF2B5EF4-FFF2-40B4-BE49-F238E27FC236}">
                <a16:creationId xmlns:a16="http://schemas.microsoft.com/office/drawing/2014/main" id="{457F8E76-2EB1-7FAA-6F5E-06FD753AB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6600" b="1" dirty="0" err="1">
                <a:solidFill>
                  <a:srgbClr val="F1F4F9"/>
                </a:solidFill>
              </a:rPr>
              <a:t>Why</a:t>
            </a:r>
            <a:r>
              <a:rPr lang="nl-NL" sz="6600" b="1" dirty="0">
                <a:solidFill>
                  <a:srgbClr val="F1F4F9"/>
                </a:solidFill>
              </a:rPr>
              <a:t> care?</a:t>
            </a:r>
            <a:endParaRPr lang="en-US" sz="6600" b="1" dirty="0">
              <a:solidFill>
                <a:srgbClr val="F1F4F9"/>
              </a:solidFill>
            </a:endParaRPr>
          </a:p>
        </p:txBody>
      </p:sp>
      <p:sp>
        <p:nvSpPr>
          <p:cNvPr id="6" name="Gedachtewolkje: wolk 5">
            <a:extLst>
              <a:ext uri="{FF2B5EF4-FFF2-40B4-BE49-F238E27FC236}">
                <a16:creationId xmlns:a16="http://schemas.microsoft.com/office/drawing/2014/main" id="{B34483DA-75B5-EF88-6E89-60E96DD35E0B}"/>
              </a:ext>
            </a:extLst>
          </p:cNvPr>
          <p:cNvSpPr/>
          <p:nvPr/>
        </p:nvSpPr>
        <p:spPr>
          <a:xfrm flipH="1">
            <a:off x="6807200" y="0"/>
            <a:ext cx="3566160" cy="2367280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AU" sz="3600" b="1" dirty="0"/>
              <a:t>Is this good??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AEC2B55B-2537-574C-4952-92C174A27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22" y="3912623"/>
            <a:ext cx="4166073" cy="224599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25B695D8-8714-9ED1-4F80-B8E698EF1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22" y="2367280"/>
            <a:ext cx="6781089" cy="124486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6EC71782-9B88-0917-F433-081CF1837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7002" y="3912623"/>
            <a:ext cx="2431709" cy="224599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457BD2A4-5C4D-FF53-74B7-156BDA17CA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89" b="94778" l="10000" r="90000">
                        <a14:foregroundMark x1="28667" y1="14778" x2="33833" y2="9889"/>
                        <a14:foregroundMark x1="10750" y1="83000" x2="16667" y2="80889"/>
                        <a14:foregroundMark x1="26667" y1="92889" x2="45083" y2="90000"/>
                        <a14:foregroundMark x1="45083" y1="90000" x2="46917" y2="90000"/>
                        <a14:foregroundMark x1="54000" y1="85889" x2="54000" y2="85889"/>
                        <a14:foregroundMark x1="47000" y1="94556" x2="46333" y2="94222"/>
                        <a14:foregroundMark x1="25083" y1="94778" x2="25250" y2="93000"/>
                        <a14:foregroundMark x1="34500" y1="21222" x2="35333" y2="18556"/>
                        <a14:foregroundMark x1="14000" y1="33333" x2="14000" y2="32222"/>
                        <a14:foregroundMark x1="17667" y1="13667" x2="17667" y2="13667"/>
                        <a14:foregroundMark x1="57917" y1="13889" x2="57917" y2="13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98711" y="1548246"/>
            <a:ext cx="7394767" cy="554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16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>
            <a:extLst>
              <a:ext uri="{FF2B5EF4-FFF2-40B4-BE49-F238E27FC236}">
                <a16:creationId xmlns:a16="http://schemas.microsoft.com/office/drawing/2014/main" id="{457F8E76-2EB1-7FAA-6F5E-06FD753AB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6600" b="1" dirty="0" err="1">
                <a:solidFill>
                  <a:srgbClr val="F1F4F9"/>
                </a:solidFill>
              </a:rPr>
              <a:t>Treasure</a:t>
            </a:r>
            <a:r>
              <a:rPr lang="nl-NL" sz="6600" b="1" dirty="0">
                <a:solidFill>
                  <a:srgbClr val="F1F4F9"/>
                </a:solidFill>
              </a:rPr>
              <a:t> </a:t>
            </a:r>
            <a:r>
              <a:rPr lang="nl-NL" sz="6600" b="1" dirty="0" err="1">
                <a:solidFill>
                  <a:srgbClr val="F1F4F9"/>
                </a:solidFill>
              </a:rPr>
              <a:t>hunt</a:t>
            </a:r>
            <a:endParaRPr lang="en-US" sz="6600" b="1" dirty="0">
              <a:solidFill>
                <a:srgbClr val="F1F4F9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55155385-5C09-0F23-32C1-C6CCB384E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194" y="2237643"/>
            <a:ext cx="5500127" cy="3209899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ijdelijke aanduiding voor inhoud 7">
            <a:extLst>
              <a:ext uri="{FF2B5EF4-FFF2-40B4-BE49-F238E27FC236}">
                <a16:creationId xmlns:a16="http://schemas.microsoft.com/office/drawing/2014/main" id="{E5FA6C07-CA0F-01D2-6F8C-4E07EEA42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885" y="1690688"/>
            <a:ext cx="5087922" cy="4425632"/>
          </a:xfrm>
        </p:spPr>
        <p:txBody>
          <a:bodyPr anchor="ctr">
            <a:norm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sz="3600" b="1" dirty="0">
                <a:solidFill>
                  <a:srgbClr val="F1F4F9"/>
                </a:solidFill>
              </a:rPr>
              <a:t>The answer is in there (somewhere…) </a:t>
            </a:r>
          </a:p>
          <a:p>
            <a:pPr marL="342900" indent="-342900">
              <a:lnSpc>
                <a:spcPct val="150000"/>
              </a:lnSpc>
            </a:pPr>
            <a:r>
              <a:rPr lang="en-US" sz="3600" b="1" dirty="0">
                <a:solidFill>
                  <a:srgbClr val="F1F4F9"/>
                </a:solidFill>
              </a:rPr>
              <a:t>“Everybody knows this, right?”</a:t>
            </a:r>
          </a:p>
          <a:p>
            <a:pPr marL="0" indent="0">
              <a:lnSpc>
                <a:spcPct val="150000"/>
              </a:lnSpc>
              <a:buNone/>
            </a:pPr>
            <a:endParaRPr lang="en-US" b="1" dirty="0">
              <a:solidFill>
                <a:srgbClr val="F1F4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638136"/>
      </p:ext>
    </p:extLst>
  </p:cSld>
  <p:clrMapOvr>
    <a:masterClrMapping/>
  </p:clrMapOvr>
</p:sld>
</file>

<file path=ppt/theme/theme1.xml><?xml version="1.0" encoding="utf-8"?>
<a:theme xmlns:a="http://schemas.openxmlformats.org/drawingml/2006/main" name="1_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688</Words>
  <Application>Microsoft Office PowerPoint</Application>
  <PresentationFormat>Breedbeeld</PresentationFormat>
  <Paragraphs>144</Paragraphs>
  <Slides>31</Slides>
  <Notes>30</Notes>
  <HiddenSlides>1</HiddenSlides>
  <MMClips>0</MMClips>
  <ScaleCrop>false</ScaleCrop>
  <HeadingPairs>
    <vt:vector size="6" baseType="variant">
      <vt:variant>
        <vt:lpstr>Gebruikte lettertypen</vt:lpstr>
      </vt:variant>
      <vt:variant>
        <vt:i4>9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31</vt:i4>
      </vt:variant>
    </vt:vector>
  </HeadingPairs>
  <TitlesOfParts>
    <vt:vector size="41" baseType="lpstr">
      <vt:lpstr>Aptos</vt:lpstr>
      <vt:lpstr>Aptos Black</vt:lpstr>
      <vt:lpstr>Aptos Display</vt:lpstr>
      <vt:lpstr>Arial</vt:lpstr>
      <vt:lpstr>Calibri</vt:lpstr>
      <vt:lpstr>Congenial</vt:lpstr>
      <vt:lpstr>Montserrat</vt:lpstr>
      <vt:lpstr>Montserrat SemiBold</vt:lpstr>
      <vt:lpstr>Open Sans</vt:lpstr>
      <vt:lpstr>1_Kantoorthema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Action-driven design</vt:lpstr>
      <vt:lpstr>Everybody knows?</vt:lpstr>
      <vt:lpstr>Why care?</vt:lpstr>
      <vt:lpstr>Treasure hunt</vt:lpstr>
      <vt:lpstr>From data to action!</vt:lpstr>
      <vt:lpstr>PowerPoint-presentatie</vt:lpstr>
      <vt:lpstr>PowerPoint-presentatie</vt:lpstr>
      <vt:lpstr>The audience</vt:lpstr>
      <vt:lpstr>Why do we need to know?</vt:lpstr>
      <vt:lpstr>Design to take the next step</vt:lpstr>
      <vt:lpstr>Design to take the next step</vt:lpstr>
      <vt:lpstr>Communication is key</vt:lpstr>
      <vt:lpstr>PowerPoint-presentatie</vt:lpstr>
      <vt:lpstr>Perfect visual?</vt:lpstr>
      <vt:lpstr>Small changes – huge effect</vt:lpstr>
      <vt:lpstr>Adding Context</vt:lpstr>
      <vt:lpstr>Simplify</vt:lpstr>
      <vt:lpstr>Simple &amp; relevant</vt:lpstr>
      <vt:lpstr>Check your visuals</vt:lpstr>
      <vt:lpstr>PowerPoint-presentatie</vt:lpstr>
      <vt:lpstr>PowerPoint-presentatie</vt:lpstr>
      <vt:lpstr>Continuous process</vt:lpstr>
      <vt:lpstr>Assumptions</vt:lpstr>
      <vt:lpstr>What if it doesn’t work?</vt:lpstr>
      <vt:lpstr>PowerPoint-presentatie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Valerie Junk</dc:creator>
  <cp:lastModifiedBy>Valerie Junk</cp:lastModifiedBy>
  <cp:revision>6</cp:revision>
  <dcterms:created xsi:type="dcterms:W3CDTF">2023-09-28T14:06:14Z</dcterms:created>
  <dcterms:modified xsi:type="dcterms:W3CDTF">2024-12-05T15:57:20Z</dcterms:modified>
</cp:coreProperties>
</file>